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99" r:id="rId4"/>
    <p:sldId id="300" r:id="rId5"/>
    <p:sldId id="293" r:id="rId6"/>
    <p:sldId id="303" r:id="rId7"/>
    <p:sldId id="304" r:id="rId8"/>
    <p:sldId id="302" r:id="rId9"/>
    <p:sldId id="28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C375"/>
    <a:srgbClr val="B6D894"/>
    <a:srgbClr val="87BE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4" autoAdjust="0"/>
    <p:restoredTop sz="94660"/>
  </p:normalViewPr>
  <p:slideViewPr>
    <p:cSldViewPr snapToGrid="0">
      <p:cViewPr varScale="1">
        <p:scale>
          <a:sx n="72" d="100"/>
          <a:sy n="72" d="100"/>
        </p:scale>
        <p:origin x="65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492E49C-7298-4334-8C84-72BBB1856D9D}" type="datetimeFigureOut">
              <a:rPr lang="en-US" smtClean="0"/>
              <a:t>10/3/2019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7DCA60-8D32-4989-9D0C-754AA9736B3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74897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92E49C-7298-4334-8C84-72BBB1856D9D}" type="datetimeFigureOut">
              <a:rPr lang="en-US" smtClean="0"/>
              <a:t>10/3/2019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7DCA60-8D32-4989-9D0C-754AA9736B39}" type="slidenum">
              <a:rPr lang="en-US" smtClean="0"/>
              <a:t>‹#›</a:t>
            </a:fld>
            <a:endParaRPr lang="en-US"/>
          </a:p>
        </p:txBody>
      </p:sp>
    </p:spTree>
    <p:extLst>
      <p:ext uri="{BB962C8B-B14F-4D97-AF65-F5344CB8AC3E}">
        <p14:creationId xmlns:p14="http://schemas.microsoft.com/office/powerpoint/2010/main" val="1022100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92E49C-7298-4334-8C84-72BBB1856D9D}" type="datetimeFigureOut">
              <a:rPr lang="en-US" smtClean="0"/>
              <a:t>10/3/2019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7DCA60-8D32-4989-9D0C-754AA9736B39}" type="slidenum">
              <a:rPr lang="en-US" smtClean="0"/>
              <a:t>‹#›</a:t>
            </a:fld>
            <a:endParaRPr lang="en-US"/>
          </a:p>
        </p:txBody>
      </p:sp>
    </p:spTree>
    <p:extLst>
      <p:ext uri="{BB962C8B-B14F-4D97-AF65-F5344CB8AC3E}">
        <p14:creationId xmlns:p14="http://schemas.microsoft.com/office/powerpoint/2010/main" val="2471996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92E49C-7298-4334-8C84-72BBB1856D9D}" type="datetimeFigureOut">
              <a:rPr lang="en-US" smtClean="0"/>
              <a:t>10/3/2019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7DCA60-8D32-4989-9D0C-754AA9736B39}" type="slidenum">
              <a:rPr lang="en-US" smtClean="0"/>
              <a:t>‹#›</a:t>
            </a:fld>
            <a:endParaRPr lang="en-US"/>
          </a:p>
        </p:txBody>
      </p:sp>
    </p:spTree>
    <p:extLst>
      <p:ext uri="{BB962C8B-B14F-4D97-AF65-F5344CB8AC3E}">
        <p14:creationId xmlns:p14="http://schemas.microsoft.com/office/powerpoint/2010/main" val="4284519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492E49C-7298-4334-8C84-72BBB1856D9D}" type="datetimeFigureOut">
              <a:rPr lang="en-US" smtClean="0"/>
              <a:t>10/3/2019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7DCA60-8D32-4989-9D0C-754AA9736B3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0128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92E49C-7298-4334-8C84-72BBB1856D9D}" type="datetimeFigureOut">
              <a:rPr lang="en-US" smtClean="0"/>
              <a:t>10/3/2019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7DCA60-8D32-4989-9D0C-754AA9736B39}" type="slidenum">
              <a:rPr lang="en-US" smtClean="0"/>
              <a:t>‹#›</a:t>
            </a:fld>
            <a:endParaRPr lang="en-US"/>
          </a:p>
        </p:txBody>
      </p:sp>
    </p:spTree>
    <p:extLst>
      <p:ext uri="{BB962C8B-B14F-4D97-AF65-F5344CB8AC3E}">
        <p14:creationId xmlns:p14="http://schemas.microsoft.com/office/powerpoint/2010/main" val="3330924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92E49C-7298-4334-8C84-72BBB1856D9D}" type="datetimeFigureOut">
              <a:rPr lang="en-US" smtClean="0"/>
              <a:t>10/3/2019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7DCA60-8D32-4989-9D0C-754AA9736B39}" type="slidenum">
              <a:rPr lang="en-US" smtClean="0"/>
              <a:t>‹#›</a:t>
            </a:fld>
            <a:endParaRPr lang="en-US"/>
          </a:p>
        </p:txBody>
      </p:sp>
    </p:spTree>
    <p:extLst>
      <p:ext uri="{BB962C8B-B14F-4D97-AF65-F5344CB8AC3E}">
        <p14:creationId xmlns:p14="http://schemas.microsoft.com/office/powerpoint/2010/main" val="4294319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92E49C-7298-4334-8C84-72BBB1856D9D}" type="datetimeFigureOut">
              <a:rPr lang="en-US" smtClean="0"/>
              <a:t>10/3/2019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7DCA60-8D32-4989-9D0C-754AA9736B39}" type="slidenum">
              <a:rPr lang="en-US" smtClean="0"/>
              <a:t>‹#›</a:t>
            </a:fld>
            <a:endParaRPr lang="en-US"/>
          </a:p>
        </p:txBody>
      </p:sp>
    </p:spTree>
    <p:extLst>
      <p:ext uri="{BB962C8B-B14F-4D97-AF65-F5344CB8AC3E}">
        <p14:creationId xmlns:p14="http://schemas.microsoft.com/office/powerpoint/2010/main" val="2593649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492E49C-7298-4334-8C84-72BBB1856D9D}" type="datetimeFigureOut">
              <a:rPr lang="en-US" smtClean="0"/>
              <a:t>10/3/2019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4A7DCA60-8D32-4989-9D0C-754AA9736B39}" type="slidenum">
              <a:rPr lang="en-US" smtClean="0"/>
              <a:t>‹#›</a:t>
            </a:fld>
            <a:endParaRPr lang="en-US"/>
          </a:p>
        </p:txBody>
      </p:sp>
    </p:spTree>
    <p:extLst>
      <p:ext uri="{BB962C8B-B14F-4D97-AF65-F5344CB8AC3E}">
        <p14:creationId xmlns:p14="http://schemas.microsoft.com/office/powerpoint/2010/main" val="2862151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492E49C-7298-4334-8C84-72BBB1856D9D}" type="datetimeFigureOut">
              <a:rPr lang="en-US" smtClean="0"/>
              <a:t>10/3/2019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A7DCA60-8D32-4989-9D0C-754AA9736B39}" type="slidenum">
              <a:rPr lang="en-US" smtClean="0"/>
              <a:t>‹#›</a:t>
            </a:fld>
            <a:endParaRPr lang="en-US"/>
          </a:p>
        </p:txBody>
      </p:sp>
    </p:spTree>
    <p:extLst>
      <p:ext uri="{BB962C8B-B14F-4D97-AF65-F5344CB8AC3E}">
        <p14:creationId xmlns:p14="http://schemas.microsoft.com/office/powerpoint/2010/main" val="3439854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492E49C-7298-4334-8C84-72BBB1856D9D}" type="datetimeFigureOut">
              <a:rPr lang="en-US" smtClean="0"/>
              <a:t>10/3/2019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7DCA60-8D32-4989-9D0C-754AA9736B39}" type="slidenum">
              <a:rPr lang="en-US" smtClean="0"/>
              <a:t>‹#›</a:t>
            </a:fld>
            <a:endParaRPr lang="en-US"/>
          </a:p>
        </p:txBody>
      </p:sp>
    </p:spTree>
    <p:extLst>
      <p:ext uri="{BB962C8B-B14F-4D97-AF65-F5344CB8AC3E}">
        <p14:creationId xmlns:p14="http://schemas.microsoft.com/office/powerpoint/2010/main" val="155600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492E49C-7298-4334-8C84-72BBB1856D9D}" type="datetimeFigureOut">
              <a:rPr lang="en-US" smtClean="0"/>
              <a:t>10/3/2019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A7DCA60-8D32-4989-9D0C-754AA9736B39}"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95516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0B38BD0B-907D-4636-8EEC-1C2751AA663A}"/>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18738" b="1858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36F1DD3-6305-4C45-B559-80614AAEBC2F}"/>
              </a:ext>
            </a:extLst>
          </p:cNvPr>
          <p:cNvSpPr>
            <a:spLocks noGrp="1"/>
          </p:cNvSpPr>
          <p:nvPr>
            <p:ph type="ctrTitle"/>
          </p:nvPr>
        </p:nvSpPr>
        <p:spPr>
          <a:xfrm>
            <a:off x="1207658" y="258524"/>
            <a:ext cx="10058400" cy="3566160"/>
          </a:xfrm>
        </p:spPr>
        <p:txBody>
          <a:bodyPr>
            <a:normAutofit/>
          </a:bodyPr>
          <a:lstStyle/>
          <a:p>
            <a:r>
              <a:rPr lang="en-US" sz="5000" dirty="0">
                <a:solidFill>
                  <a:srgbClr val="FFFFFF"/>
                </a:solidFill>
                <a:latin typeface="Times New Roman" panose="02020603050405020304" pitchFamily="18" charset="0"/>
                <a:cs typeface="Times New Roman" panose="02020603050405020304" pitchFamily="18" charset="0"/>
              </a:rPr>
              <a:t>Exploring allelopathy of native woody species as potential approach for thorn forest restoration: A test on inhibition of germination.</a:t>
            </a:r>
          </a:p>
        </p:txBody>
      </p:sp>
      <p:sp>
        <p:nvSpPr>
          <p:cNvPr id="3" name="Subtitle 2">
            <a:extLst>
              <a:ext uri="{FF2B5EF4-FFF2-40B4-BE49-F238E27FC236}">
                <a16:creationId xmlns:a16="http://schemas.microsoft.com/office/drawing/2014/main" id="{CF46B594-519F-4CBF-9CB0-04D655051AF8}"/>
              </a:ext>
            </a:extLst>
          </p:cNvPr>
          <p:cNvSpPr>
            <a:spLocks noGrp="1"/>
          </p:cNvSpPr>
          <p:nvPr>
            <p:ph type="subTitle" idx="1"/>
          </p:nvPr>
        </p:nvSpPr>
        <p:spPr>
          <a:xfrm>
            <a:off x="1100051" y="4455620"/>
            <a:ext cx="10058400" cy="1143000"/>
          </a:xfrm>
        </p:spPr>
        <p:txBody>
          <a:bodyPr>
            <a:normAutofit/>
          </a:bodyPr>
          <a:lstStyle/>
          <a:p>
            <a:r>
              <a:rPr lang="en-US" dirty="0">
                <a:solidFill>
                  <a:srgbClr val="FFFFFF"/>
                </a:solidFill>
                <a:latin typeface="Times New Roman" panose="02020603050405020304" pitchFamily="18" charset="0"/>
                <a:cs typeface="Times New Roman" panose="02020603050405020304" pitchFamily="18" charset="0"/>
              </a:rPr>
              <a:t>Jennifer baez</a:t>
            </a:r>
          </a:p>
        </p:txBody>
      </p:sp>
      <p:cxnSp>
        <p:nvCxnSpPr>
          <p:cNvPr id="71" name="Straight Connector 70">
            <a:extLst>
              <a:ext uri="{FF2B5EF4-FFF2-40B4-BE49-F238E27FC236}">
                <a16:creationId xmlns:a16="http://schemas.microsoft.com/office/drawing/2014/main" id="{4071767D-5FF7-4508-B8B7-BB60FF3AB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C4E89C94-E462-4566-A15A-32835FD68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 name="Rectangle 74">
            <a:extLst>
              <a:ext uri="{FF2B5EF4-FFF2-40B4-BE49-F238E27FC236}">
                <a16:creationId xmlns:a16="http://schemas.microsoft.com/office/drawing/2014/main" id="{E25F4A20-71FB-4A26-92E2-89DED4926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Rectangle 3">
            <a:extLst>
              <a:ext uri="{FF2B5EF4-FFF2-40B4-BE49-F238E27FC236}">
                <a16:creationId xmlns:a16="http://schemas.microsoft.com/office/drawing/2014/main" id="{8F17422F-1EC7-4C99-904D-2EE8AA6070F2}"/>
              </a:ext>
            </a:extLst>
          </p:cNvPr>
          <p:cNvSpPr>
            <a:spLocks noChangeArrowheads="1"/>
          </p:cNvSpPr>
          <p:nvPr/>
        </p:nvSpPr>
        <p:spPr bwMode="auto">
          <a:xfrm>
            <a:off x="9840913" y="1315879"/>
            <a:ext cx="3355857"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endParaRPr kumimoji="0" lang="en-US" altLang="en-US" sz="900" b="0" i="0" u="none" strike="noStrike" cap="none" normalizeH="0" baseline="0">
              <a:ln>
                <a:noFill/>
              </a:ln>
              <a:solidFill>
                <a:srgbClr val="FFFFFF"/>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spcBef>
                <a:spcPct val="0"/>
              </a:spcBef>
              <a:spcAft>
                <a:spcPts val="60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3"/>
          <a:stretch>
            <a:fillRect/>
          </a:stretch>
        </p:blipFill>
        <p:spPr>
          <a:xfrm>
            <a:off x="0" y="5349569"/>
            <a:ext cx="2844800" cy="1508431"/>
          </a:xfrm>
          <a:prstGeom prst="rect">
            <a:avLst/>
          </a:prstGeom>
        </p:spPr>
      </p:pic>
      <p:sp>
        <p:nvSpPr>
          <p:cNvPr id="7" name="AutoShape 2" descr="data:image/jpeg;base64,/9j/4AAQSkZJRgABAQEAAAAAAAD/2wBDABALDA4MChAODQ4SERATGCgaGBYWGDEjJR0oOjM9PDkzODdASFxOQERXRTc4UG1RV19iZ2hnPk1xeXBkeFxlZ2P/2wBDARESEhgVGC8aGi9jQjhCY2NjY2NjY2NjY2NjY2NjY2NjY2NjY2NjY2NjY2NjY2NjY2NjY2NjY2NjY2NjY2NjY2P/wAARCAHCA4Q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v6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o5JFjUs7BQOSScUgH0Zx1Irm9S8W21tlLQee475wo/GuYvtd1C+JEk5RD/AnApXMZ14xO+u9XsLPInuUUjsDk/kKyZvGNijYijlk98Yrh8E04LSuc8sVLodzF4vsHOHWVPcr/wDXrRtdYsLsgQ3KEnseD+tebhD6VIin3pcwRxMuqPU8+nNRush+46j6rn+tcXpOuXNk4SVjLB6E8j6V2dvOlzCssZDIwyDTUlI64TU1oQPPdx8m2Eg9Ufn8jUS6xb7tk2+F/R1IrRqKa3inXbKisvuKGn0ZWosU0cy7o3Vh7GpKw7nRXiPm2ErRt/dz/WoIdaurWTyr2Mtjv0P/ANep57fEhc1tzo6DVe1u4LtN0LhvUdxVitE77FC0UUUwCiiigAooooAKKKKACiiigAooooAKKKKACiiigAooooAKKKKACiiigAooooAKKKKACiiigAooooAKKKKACiiigAooooAKKazKiF3YKqjJJOABVP8AtvSf+gnZf+BCf40AXqKo/wBt6T/0E7L/AMCE/wAaP7b0n/oJ2X/gQn+NAF6io4ZoriJZYJEljbo6MGB+hFSUAFFFFABRRRQAUVBc3lrZhTdXMMAb7pkcLn6ZqD+29J/6Cdl/4EJ/jQBeoqj/AG3pP/QTsv8AwIT/ABo/tvSf+gnZf+BCf40AXqKhtrq3u4zJbTxToDtLRuGAPpkfWpqACiiigAooooAKKKKACiiigAooooAKKKKACiiigAooooAKKKKACiiigAooooAKKKKACiiigAooooAKKKKACiiigAooooAKKKKACiiigAooooAKKKKACiiigBKKOnNcv4h8Si1LW1kQ03Rn7L/9ekTKSirs0tX1210tCGPmTdowefx9K4fU9Zu9Tc+c+I+0a8AVSkkeVy8jFmJySTnNIBUnDUrOXoAFOC0oFSqmaTZz7jAualWOpFSpVSsnItQI1SnhKkCU8LWbkaKJEFyK6PwrckGS2Y5H3l/rWGFrT8P/AC6mmO4P8qcJe8jWnpI6+iiiuw7BKz9WsFvLY7QPMUZU/wBK0KMcVLV1Zg1fQ4SGeW2l3RMVZa6fS9WS8URv8s3p6/SsHWYRDqUqqMKTkfjTJbaW1jhuFJ2uMhh2NckZODOaLcWztaKzNH1IXkWx/wDWr19/etOuuLTV0dKd1cWiiiqAKKKKACiiigAooooAKKKKACiiigAooooAKKK43xX4iv8ARddgjt3VoDAHaJ1GGJZh16joKAOyoriYfiErABtNcueyS5z+lTf8J3/1CLn/AL6/+tQB2FFcY/xAjjOH0yZSfVwP6UJ4/STOzS5mx12vnH6UAdnRXH/8J3/1CLn/AL6/+tVef4hBQVi00h+n7yXp+GKAO2YhVLMQAOST2qnLrOmQnEuoWqn0Mq5/LNc/4T1e78QPqMWosrwlFAiVQAA2QR6/maq+MPDWn2ekPe2UPkPEy7gCSCCcdD06igDp7TXNMvbkW9reRyykEhVz2rRry7wJ/wAjND/uP/KvUaACiiigAooooAKKKKACiiigCOaJZoXicZR1KsPY1y194C0+VCbOaW3fsCd6/wCP611tFAHjOq6XdaReG2u0AbGVZTlWHqDVKvSviBZJPoYuto8y2cHd/sk4I/PH5VwEenTy6bJfxruhifZJjquRwfpQBteEPEJ0m6Frcv8A6FMeSf8Alm3976etemAggEHIPQivDq7vwP4j3BNKvH5HEDk/+On+n5UAdxRRRQAUUUUAZ+q6PZaukaXsZcRklcMRjP0rjvEngxLKzkvdOkdkjG6SJ+SF7kH2r0GmuiyIyOMqwwR7UAeHqpZgqgkngAd673SPAkHkJLqkjtKwz5SHAX2J7mub8O2YfxZa2z/MI5ifrtyf6V6zQBS0zS7TSbdoLOMpGz7yCxPOAO/0FXaKKACiiigAooooAKKKKACiiigAooooAKKKKACiiigAooooAKKKKACiiigAooooAKKKKACiiigAooooAKKKKACiiigAooooAKKKKACiiigAooooAKKKKAEoorA8T6z/AGdbeRC3+kSDj/ZHrSFKSirsp+KPEHlBrKzf950kcfw+w96408nmgksSSSSepoqTzqk3N3YAVIooRGY4UZJq9cabcWaxG4QqJBkUmzOzeqKyLVhE4oRKmVaxlIuMRFWpAtOC08CsWzRIaFpwWnBaeFpFWGBe1avh6PN/u/uqazttaOizLBefMcBxirh8SNILU6eiq817bwqS8q59AcmsK61W4lmDRMUQdB6/WuqU1E6HJI6WlqG2k82BHI+8oP6VLVrUZyviLB1EY/uj+Zrchs1k0tLaUfwDNZFzF9t8QmMcqpGfoBXSjgYrGCu2zOK1bOMdZtJ1Djqp49xXXWs63ECSoeGGaz9dshc2vmKP3kfI9x3qn4bu8M1sx4PK/wBaUfclYUfdlY6Kiiiug1CiiigAooooAKKKKACiiigAooooAKKKKACuJ8SaZ/a/jWytGJWM2wZyOoUM+cfy/Gu2qPyozL5vlr5mNu/HOPTNAEVnY2thCIrSBIkAx8o5P1PerNFFAHnnxI/5Clp/1x/9mNWfhn/zEv8Atl/7PVb4kf8AIUtP+uP/ALMas/DP/mJf9sv/AGegDuqp3+m2epQmK8t0kU9yOR9D1FXKKAOR8Iaa2k65q1mSWVBGUY/xKckGtHxt/wAipe/8A/8AQ1raEaCQuEUOwwWxyR9axfG3/IqXv/AP/Q1oA4vwJ/yM0P8AuP8Ayr1GvLvAn/IzQ/7j/wAq9RoAKKKKACiiigAooooAKKKKACiiigDH8Xf8izff7g/9CFYfw8jSbSr6OVQ6PIAysMgjb0rc8W/8izff7g/mKxfht/yDrz/rqP5UAc34p0B9FvcxgtaSnMTdcf7J96xFYqwZSQwOQR1FezajYQanZSWlyu6Nx+IPYj3ryXWNLuNIvntbgdOUcdHXsRQB6F4R8QjV7T7PcMPtsI+b/pov97/H/wCvXR14nZXc1jdx3Nu5SWM5U/57V6zoWsQ61p63MXyuOJI88o3+HpQBp0UUUAFFFFAHmfh8BfiAAOgnnH/jr16ZXmegf8lC/wC28/8A6C9emUAFFFFABRRRQAUUUUAFFFFABWB4v1kaTpTLG2Lm4BSPB5Hq34fzxWrqF9BptnJdXL7Y0H4k+g968l1nVZtY1B7qbjPCJ2RewoA7v4fzSzaHM0sjyMLlhlmJP3Vrqa5T4c/8gGf/AK+m/wDQVrq6ACiiigAooooAKKKKACiiigAooooAKKKKACiiigAooooAKKKKACiiigAooooAKKKKACiiigAooooAKKKKACiiigCrf3kdjaSXEp+VB+deZXt3Je3clxKcs5z9Pat7xlqRmuVsoz8kXL47muaqThrzu+VBTkUswVRknoKbXV+ENJEh+3TLlVOIwe59aRlCDm7F/wAO+H1tFFxdLmY8qp/g/wDr1p6vp639mYwAJByh9DWhRTtpY9FQSjyo87aF4XMbqVYHBBpyjHFdlqOlQXw3MNknZhXPXulT2PzPho/7wrlnBo55UnHYpAVIBSKKkUVkSkIFp4WnAU8LVWKsMC07bUgWl207DsRYNS2tq1xMsaj6n0pQmWC45NdDYWi20WMZY8k1cIczLjG5YRRGgVegGKbNIsULSMcKoyakqtdwm4VYv4GOW+g7V0vRaGxT0W2Ko91IP3kxz9BWrSAAAAdBS0RVlYErAeQRXJTodM1gMOFDbh9D/k11tYfiW33RRzgcqcH6Gs6q0uRNaXNvIIBpkc0cufLdWwcHBqvpcvnabE2cnbg/hxXHyTXGlanII2IKtz6EVTnazCU+VJnec0VXs7lbu1SZOjjP0qxVli0UUUwCiiigAooooAKKKKACiiigAooooAKKKKAPPPiR/wAhS0/64/8Asxqz8M/+Yl/2y/8AZ6rfEj/kKWn/AFx/9mNWfhn/AMxL/tl/7PQB3VFFFABWF42/5FS9/wCAf+hrW7WF42/5FS9/4B/6GtAHF+BP+Rmh/wBx/wCVdjrfi2x0iQwKDc3A6ohwF+p//XXnuhC9bU0i007bmUFA390Ecn2wK9L0bw9Y6TCAkYlnP353GWJ/oKAOZX4hy7/n05CnoJTn+VdNoniGx1tCLdikyjLRP94D1HqKsatpFpq1q8NzEpJHyyY+ZD2INeUWtxPo+rLKhxLbSYIB64OCPoelAHs1FNjcSRq69GGRWb4h1ZdG0uS5wGlPyxKe7H+negBdX12w0dP9Ll/eEZWJOWP4dvxrM/t7W7hfMs/D7+UehllCkj6cVi+CbA6rqVxqt+TM0TDaX5y55z+Ax+ftXoFAHKR+NBb3It9Y06ayf+994fXGAcfTNdNb3EN1Cs1vIssTjKspyDVHxBpUWr6XLA6AyhS0TY5Vu1cF4M1p9O1RLaRz9luWCsp6Kx6N+fB/+tQB6hRRRQBj+Lf+RZvv9wfzFYvw2/5B15/11H8q2vFv/Is33+4P5isX4bf8g68/66j+VAHZVkeItEi1uwMbALOmTFJ/dPp9DWvRQB4jc28trcSQTxlJYztZT2NXtB1ibRdQW4jy0Z4ljzw6/wCPpXceMfDn9qW/2y0X/TIhyB/y0X0+o7flXmpBBwRgigD2uyu4b61jubZw8Ugyp/z3qevL/CHiE6Td/Z7hv9DmPzf9M2/vf416cpDKGUgg8gjvQA6iiigDzPQP+Shf9t5//QXr0yvM9A/5KF/23n/9BevTKACmsyohZ2CqBkkngUpIAyTgV51rurXnibU/7M0sFrZW4CnHmY6sx9PSgDf1Dxxplo5jtxJduOMpwv5nr+FZX/CxH3f8gxdvp53/ANjViw+H9uqK1/dSO/dYcKo9snr+lS3fgCwkQ/ZbieF8cbsOv5cH9aAJbDx3p1yypdRy2rH+I/Mv5jn9K6aKWOeJZYXWSNhlWU5BH1rx7VtKutIvDbXaYbGVZeVYeoNX/DHiCXRrxVd2azkOJE67f9oe/wDOgD1asnW/ENloiAXDF52XKQp94j19hWorBlDKQQRkEVman4f07VrhZ72FnkVQgIcjjJPY+5oA801rW7vWrnzLhtsa/ciU/Kv/ANf3rMr0bWfCej2mkXlxDbsskUTMp8xjggfWvOaAOw8I+JLDRtLlt7vzfMaYuNi5GCqj+hrc/wCE70f/AKef+/Y/xrH8G+H9N1bSpZ72FnkWcoCHI42qex9zW/8A8IVof/Pq/wD39b/GgCD/AITvR/8Ap5/79j/Gtq61S2s9NGoTsywFVbO3J+bGOPxrM/4QrQ/+fV/+/rf41sNZ272q2ssKSwqAoSRQwwOnX6UAc7L490lPuR3Un0QAfqaqy/EO3APlafKx/wBqQL/Q1s6h4V0m9gZBaRwOR8rwrsKn6Dg15XcQtb3EkL/ejYqceoOKAPSfDfip9c1CS2a0WEJEZNwk3dCBjoPWumrzf4c/8h6f/r1b/wBCWvSKAI5pVhheWQ4RFLMfYVzknjvR0Hyi5k/3Yx/UiulZVdCjqGVhggjIIrPk0DSJBhtNtQP9mIKf0oAwJPiFZj/V2U7f7zAf41XT4gtJMiJpoUMwGTNnqf8AdrC8XaPFo2qiO2yIJU3oCc7ecEf59ax7X/j6h/31/nQB7dVPU9SttKtPtN2zLHuC/KMnJq5UNxbQXUfl3MMc0ec7ZEDDP0NAHNy+PdJT7kd1J9EAH6mq0nxDtQD5VhM3pucL/jW9c+G9HuYyj6fAmR1jQIR+WK8v1mw/szVbiz3FhE3yk9SCMj9DQB2uleN31LVYLP7AsazNt3ebkjj6CuwryLwp/wAjLY/9dP6Gur8R+L/Kkaw0f97cE7WlUZCn0X1Pv/kAG5rPiHT9GGLiQtMRkQpyx+vp+Nc4PiIPO50393n/AJ7c4/KuZm0PWnVriWwun3fMzFCWPuR1rNZWRirqVYcEEYIoA9b0fxFp+sfLbylJgMmKThvw7H8K1q8t8E6cb7Xo5Tny7b96x9/4R+f8q9QdlRGd2CqoySTwBQA6sLU/FmlaczI05nlXqkI3Y+p6frXJeJ/Fk+oyPaWDGO0zgsPvS/4D2rd8NeD7e1t0udTiWa5YZETjKx+xHc0AVn8fyOT9m0l3UdzJ/gKLf4hwscXOnug9Y5A36ECu0VVRQqqFA6ADpVDU9FsNViK3dujMekijDr9DQAml67p2rDFpcK0nUxt8rD8D/StKvItc0i48P6kEEjbT88My5BI/oRXYeEfFJ1Eixv2H2oD92/TzAPX3oA62iiigAooooASq2oXS2VlNcN0Rc1Zrl/G92Y7SG1U/607m+g/+vSZM5csWzjZpWmleRzlnJJNR0UVJ5hJDGZZVReSxAFepWNutpaRwL0RQK860JA+sWoPTzAa9NHQU0deGWjYtFFFUdQhrO12RU05werEAfnWjXM65deddeUD8sf8AOsqkrRJm7IzVFSKKaorQstOkuefup6muWKuYJXKyrUgWr1zpjQJvVtwHXiqqrVtNblcthAtOC08LTgtA7EYXByOorXs75ZcJJw/86zdtJtx0qotxKTsdDRVeylMtuC3UcGrFdKd0aEVxOlvGZJDgCobO/iushCQw7GqGtzb5FhB4Xk1lwSGCdJFONprGVS0iHOzOuqrqcPn2EyY525H4VaU5ANDDKke1atXRb1Mnw4+6wK/3WIrJ8V22y6SYDiQYP1FamgL5Zuov7j4pPFEW/TfM/wCebD/CsrXgZSV4FHwlecyWjHp8y/1rp689025NnqMM2cAN830716EDkA1dN3QUZXjYWiiitDUKKKKACiiigAooooAKKKKACiiigAooooA88+JH/IUtP+uP/sxqz8M/+Yl/2y/9nqt8SP8AkKWn/XH/ANmNWfhn/wAxL/tl/wCz0Ad1RRRQAVheNv8AkVL3/gH/AKGtbtYXjb/kVL3/AIB/6GtAHF+BP+Rmh/3H/lXqNeXeBP8AkZof9x/5V6jQAV4vq3/IXvf+u7/+hGvaK8X1b/kL3v8A13f/ANCNAHsVl/x5Qf8AXNf5VwfxHuS2oWtqCdscRkx2yTj/ANlrvLL/AI8oP+ua/wAq8/8AiLAyaxbzY+WSAAH3BOf5igCfwbZ6tcaVK+n6otpEJyChgV8navOT9R+Vb/8AZniP/oYU/wDARKyPhvdKYby0J+YMJQPUHg/yH5129AHP/wBmeI/+hhT/AMBErGj8ATJOsp1FCVYNxDjv9a7migAooooAx/Fv/Is33+4P5isX4bf8g68/66j+VbXi3/kWb7/cH8xWL8Nv+Qdef9dR/KgDsqKKKACuC8b+HPLL6rZR/ITmdFHT/a/x/Ou9prKHUqwBUjBB6EUAeHV3PgfxH9zSrx/aBz/6Cf6flWR4t8PNo9158Ck2cx+X/YP90/0rnlYqwZTgjkEUAe5UVzfhDxCNWtfs1y4+2Qjn/pov976+tdJQB5noH/JQv+28/wD6C9emV5noH/JQv+28/wD6C9emUAYfjC7ltPD05gVi8uI8qCdoPU8dOAaZ4P0hNM0eORkH2i4UPI2OQD0H4fzrfooAKKKKAOb8dWCXWgPPtzLbEOp74JwR/X8K8wr1jxbdW8Gg3cUsyJJLGQiFuWPsK8noA9Y8HXTXXhu0ZzlowYz9FOB+mK265n4f/wDIu/8AbZv6V01AGb4j/wCRe1D/AK4P/KvHq9h8R/8AIvah/wBcH/lXj1AHpHw5/wCQDP8A9fTf+grXV1ynw5/5AM//AF9N/wCgrXV0AFFFFABXjWuADXdQA/5+ZP8A0I17LXjWu/8AIe1H/r6l/wDQjQBu/Dn/AJD0/wD16t/6EtekV5v8Of8AkPT/APXq3/oS16RQAUUUUAef/En/AI/bL/rm3865G1/4+of99f5113xJ/wCP2y/65t/OuRtf+PqH/fX+dAHt1FFFABXlvjoAeJ5yABlEJ9/lFepV5d47/wCRmm/3E/lQBjafbT3l9DbWzbZZW2qc4xn3+lepaF4es9FgHlqJLgj55mHJ9h6CvOvCn/Iy2H/XT+hr12gAqhqejWGqptvLdXPZxww+hq/RQBk6DoUGhQTRwO0nmvuLMBnGOB/P86wfiBrDQwppkD4aUb5iD/D2H4/0967SvHfEF2b3XLycnIMpVfoOB+goAu+DLFb7xDCHGUhBmIx6dP1Ir1WvKfCr6tFdzPo1vFPL5eHDkDAz7keldP8Aa/G3/QOtf++l/wDi6AOvorkPtfjb/oHWv/fS/wDxdH2vxt/0DrX/AL6X/wCLoAt+O7Nbnw9JNj57dg4PsTg/z/SvM4ZXgmSaJiskbBlYdiK7m/8A+Ex1CyltJ9Ot/LlGG2ugP/odc/8A8Idr3/Ph/wCRo/8A4qgD0vSr0ajplvdqMeagJA7HuPzq5WL4TsrrT9Citr2Py5UZvl3A8E57EjvW1QAUUUUAJXnni258/WpFB4iAX+v9a9DY4UmvKtRl8/ULiXP3pCf1qWc+Jdo2K9FFdBoXhv8AtO1NxNKY0JwgA6+9I44xcnZGZpEnk6nbSHgCQZ/OvUByAa4abwlew3CiBllTP3s7SK7hRhQPamjsoRlFNMXIJxS1VhkzeXEZPTaw+hGP6VZpp3Oghu5vItpJP7qk1xxYsxYnJJya67UYmmsZY0+8V4rnNP06W6mwQVQdSRXPVTbSMqibaRJpti11KMjEa9T/AErpkRY0CqMAdBTYIUgjEcYwoqStYQ5UXGNhkyhomB7iueUZNdIeRWNcWjwuSBlM8H0qai6hJEKrUgWkWpVFZpEjNtNK1PimMKLATWM8cSsrnHOadc6kqgiH5j6npVFxUTgU+dpWDmZDKxdizEknrUJHNTMKjzhwT61mZs6xBhAPanGkU/KKWuw6DM05NmoXwxxuB/TNLrwB0ef8P5ip7dMXl03qw/kKqeI5Nmluv98gfrWe0WS9Is4l/wCVd9o8/wBp0y3lzklcH6jiuBk7113hGUtpZjJ/1bkf1qab1Oag/eaN6iiitzrCiiigAooooAKKKKACiiigAooooAKKKzdWtNRuhGNP1AWeM7/3QfdnGOvTHP50AcP8QrhZdeSJWB8mEK3sSSf5EVd+GsqLPfwk/O6owHsN2f5iny+ALiaVpJdVDuxyzNESSfzp9r4GvLKdZ7XV/KlXoyxH/GgDt6Kp6bDeW9rsvrsXU24nzBGE49MCrlABXP8AjiQJ4XuVP8bIo/76B/pW3cLI9vKkMnlSshCPjO044OO+K5XUfCmq6ptF9rfmheVHk7QPwBFAHOeBWC+JoMnGUcD/AL5NepVwsPgG5gmSaHVQkiHKssRBB/Ouo0m01K1Mg1DUReKQNg8oJt9eR1oA0q8W1Vg2q3jKcgzuQf8AgRr07VtN1e9mkFrq/wBlt2XHliEEjjn5utc7/wAK7l/6CSf9+T/jQB2emyLLptrIhyrRKR+QrM8W6MdY0vEQzcwHfH/teq/j/MCq+k6Bq+mGGJNa3WqOC0RhByueQCScZ9q6WgDx3RtRm0XVo7kKcoSskZ4JHcf57ivWbC+ttRtUubWQSRt+YPoR2NZeueFbDWGMpBguT/y1Qfe+o7/zrnYvCGu6ZOZNNv4x7q5Qn6jGKAO/rF13XBp+20tF8/UZvlihHOM/xH2/z71lx6d4wuBsuNVhhjPUqo3foo/nWvovh+10gtKGae7f79xJyx+npQBpwhxCgkOX2jcffvUlFFAGP4t/5Fm+/wBwfzFYvw2/5B15/wBdR/Ktrxb/AMizff7g/mKxfht/yDrz/rqP5UAdlRRRQAUUUUAV720gv7SS2uU3xSDBH9frXk2u6RPouoNby5KHmOTHDr/j617DWbrujw61p7W8vyuOY5Mco3+HrQB5LZ3U1ldR3Nu+yWM5U16zoOsQ61p63EeFkHEsefut/h6V5Ne2k1jdyW1yhSWM4Yf1+lWtD1ebRtQS5iyUPEidnX0+tAGtoH/JQv8AtvP/AOgvXpleYeGZkuPHMc0edkkszrn0Ksa9PoAKrXt/a6fD515OkKerHr9B3/Cq+u6rHo+mSXbjcw+VE6bmPQf1/CvJ9Q1C51K5a4u5TI59egHoB2FAHbX/AMQLeMlbC1eb/bkO0fl1/lVaObxhrgzH/oULfxY8sfgTlvyq/wCDPDsFtZRajdRiS5lG+PcMiNT0x7nrmutoA4LUPBy2ek3d9e3slzcpGWGOBn3JyT+lcTXr3ij/AJFy/wD+uRryGgD034f/APIu/wDbZv6V01cz8P8A/kXf+2zf0rpqAM3xH/yL2of9cH/lXj1ew+I/+Re1D/rg/wDKvHqAPSPhz/yAZ/8Ar6b/ANBWurrlPhz/AMgGf/r6b/0Fa6ugAooooAK8a13/AJD2o/8AX1L/AOhGvZa8a13/AJD2o/8AX1L/AOhGgDd+HP8AyHp/+vVv/Qlr0ivN/hz/AMh6f/r1b/0Ja9IoAKKKKAPP/iT/AMftl/1zb+dcja/8fUP++v8AOuu+JP8Ax+2X/XNv51yNr/x9Q/76/wA6APbqKKKACvLvHf8AyM03+4n8q9Rry7x3/wAjNN/uJ/KgCn4U/wCRlsP+un9DXrteReFP+RlsP+un9DXrtABRRRQAjHCkgZwOleHEliSTknua9yrxXULc2l/cW5GPKkZMfQ0AdJ8OZAus3EZ6tASD9GH+NejV5N4RvBZeIrV2OEkPlN/wLgfrivWaACiiigAooooAKKKKACiiigCK4fy4JG9FJ/SvJ2OWJ9TXql//AMeE/wD1zP8AKvKj1qWcmJ6BXpPhoAaFagf3f615tXe+DbsTaT5ORuhYj8DyKETh37x0NFFFUdpk3Mn2bW4GPCzLs/HNatZHiKMm2SZc7om6+mf8ir9hcC6tElHcc/Ws4u0mhJ62LNGAOgooqxhRRRTAShgCMGlqheXwjykZy3c+lS2kD0KkihJWA6A05TxVcEk81KGxXPczJaYxpN1NZqAGtULVIxqFjSYmRtUTVIxqFjUshmla6z5MYjmQtjjcDWta3kV0m6JskdR3Fck1Ps7p7W5WRScZ5HqKqNVrcqNRrc7HA5x3rmvFN0Gkjt1P3eW/pW7d3aW1qZmPGOPeuIupmnmeVzlmOTWlWWlh1ZWVipJ1rpPBj5S6X0Kn+dc1JXReCOt5/wAB/rShuc1J/vEdXRRRXQdwUUUUAFFFFABRRRQAUUUUAFFFFABRRRQAUUUUAFFFFABRRRQAUUUUAFFFFABRRRQAUUUUAFFFFABRRRQBieMZBH4YvSe4VR+LAVj/AA2YGwvVzyJVP6f/AFqg8f61DLEmmW0gdg2+YqcgY6L/AF/CsjwbrUWk6k63Lbbe4AVm/ukdD9OT+dAHqNFMjkSWNZI3V0YZDKcgj60+gAooooAKKKKAOd8W+Hl1e08+BcXkS/L/ALY/un+leYOrI5R1KspwQRgg17jXEeN/DvmK+q2afMBmdAOo/vD+tAHP+Cf+Rrsv+B/+i2r1evKPBP8AyNdl/wAD/wDRbV6vQBxPxKkYQafGPuMzsfqAMfzNcFXqXjTSn1PRi0KlprdvMVR1YY5H5fyry2gD2rT2V9OtmQgoYlKkdMYGKs1wvhDxXbwWiafqMnleXxFKR8uPQ+ldLc+ItHtoy76jbuB2jcOT+AzQAeKD/wAU5f8A/XI15DXWa3rl34ndrPToWS0jBkfPVgOct6D29a5OgD034f8A/Iu/9tm/pXTVxXw71GL7HNp7uBKJPMRTxuBAzj6Y/Wu1oAzvECl9A1ADr9nc/wDjprx2vcJEWSNo3GVYEEe1eOatp0ul6lNaS5+RvlYj7y9j+VAHb/DiQHSLmLPzLPuP4qP8DXX15L4Z1xtD1AyMpe3lG2VB1x2I9x/WvRoPEOj3EYkTUbdQe0kgQ/kcGgDUorm9Y8Y6bYRMLWRbufHyrGcqPq3+FWfC51WTT3n1Z8tM++NCuGVT6/0Hb+QBt1494iiaHxDqCv1M7t+BOR+hr2GuD+IGjP5q6rAmVICT47Hs39PwFAGV4EultvEcaucCaNowffgj+Veo14dG7RuroxVlOVIOCD613+jeOraSFY9VDRSqMGVVyre5A5BoA7KisWTxXokce836H2VWJ/ICub1bxfc6q40/RIZVMp2+Z/G309B7/wAqAKXj3Ube91WOK3ff9nUo7Dpuz0/Cuctf+PqH/fX+da3iLRBokVlG7bp5ULykHjOeg+lYyMY3Vx1U5FAHuNFVtPvYNRs47m3cMjjPB6H0PvVmgAry7x3/AMjNN/uJ/KvT3ZUQs7BVHJJOAK8h8SXseoa9d3MRzGzAKfUKAM/pQA/wp/yMth/10/oa9drxvRLtLHWbS5k+5HIC3sOhNewxyJLGskbh0YZVlOQRQA+iiigArzn4gaUbfUV1CNf3Vxw5HZwP6j+Rr0aquoWMGo2clrcrujkH4j3HvQB4urFWDKcEcgivXPDerprGlRzbh5yDZMvo3r9D1rzbXNDutFufLnXdEx/dygfKw/ofao9G1e50a8FxbNnPDoejj0NAHsdFY2j+JdO1dVWOURTnrDIcH8PX8K2aACkJAGTwKhubq3s4TLczJFGP4nOBXFatr134kuf7K0RHED8SSnjcPf0X9T+lAHWaZq1vqkl0LU7o4H2b+zHuR7VoVm6HpEOjWC20PzMfmkfu7etaVABRRRQBBeJvtJUH8SkfpXlB6mvXG5U/SvKLqPybqWM/wOR+tSzlxK2ZDWnoOpnTL9ZDnyn+Vx7etZlFI5Ytxd0etQypNEskbBlYZBHOakrzvQtfl0xvKkBktyfu91+ld3ZX1vfQiW3kDjvzyKdz0KdRTQ69gFxayRH+IVh+H7rybh7WTjceM+vpXR9RXK63A1nqHnx5Ac7gfQ1nU0akhz0946qiqun3a3losg4PQj0NWq1Turl7i0UUUwKOpXRt4cLwz8D2rGVs9ata2T9qUdtvH51BZ2r3TfLwB1Nc023KxnLV2BWp4ar40pAPvtmqFxE1vJsb8D60nFrcGmhd1IWqLdSFqm5Nx7NUTGgtUbNSEwY1ExpWNRsaTJY1jURNPY1ExqCGS3V5LcKiuflQYAqk5AqRjmoHIHWqWpMnfchlNdJ4JXAu27Hb/WuYlPNdf4Mj26fK/wDef+QrpgKhrUOjooorY7wooooAKKKKACiiigAooooAKKKKACiop5o7eF5ppFjjQZZmOABXBa340ur2U2mjq0aMdokA/eP9PT+f0oA7e81KysBm7uooc9A7YJ+grIl8baJGcLPJJ/uRH+uKytH8EGbF1rcrvI/JhDc/8Cb1+ldTbaPptouILG3T32An8zzQBkJ450ZjgvOnuY/8K0LXxHo93gRahDk9A52H9cVdexs5FKvawMp6gxgisXVPBul3yMYI/sk3Zovu/ivT8sUAdArK6hkYMp6EGq1rqVneXU9tbzrJLbkCQAHC59+h/CvKNTsL7Q7trWZmTI4ZGIWQeorpfhp/r9Q/3U/m1AHe0UUUAFFFFABRRRQAUUUUAFFFFABXM6t4WutSvZ5l1maGKUj9yEJUcY/vD+VdNRQBwv8Awrn/AKiv/kv/APZUf8K5/wCor/5L/wD2Vd1RQBxcHgW5txiDXZYgeuyIr/J66+3jaG3iiZy7IgUsf4sDrUtFABRRRQAUUUUAFIQCMEUtFAHOWnhKCx8QrqltPsjUsRb7OBlSDg56c56V0dFFABXKa94Lt9Qle5sXW2nY5ZSPkY+vt+H5V1dFAHlkvgvXI32rapKP7ySrj9SKuaf4D1CZ1N7JHbR9wDvb9OP1r0eigDMtNEtLDSpbKzXZ5iFWkblmJGMn1rlf+Fdy/wDQST/vyf8AGu9ooA4Nfh7MpDLqagjkERH/ABrb0TQNQ029Etxq8tzCFI8pi2M+vJIroaKACsrXNBtNbgCXAKSp9yVfvL/iPatWigDzO88C6tA5+z+Vcr2KuFJ/A/41FB4J1uV8PBHCP7zyqR/47mvUaKAOY0LwbaaY6z3TfarheRkYRT7Dufc109FFABTHRZEZHUMrDBBGQRT6KAOJ1fwEkjtLpcyxZ58mXOB9D1/OsF/Bmuq5As1cf3llTB/M16pRQB5vZeAtSmYG6lhtk7872/IcfrXZ6NoFjoqYtoy0rDDSvyx9vYfStWigDlfF/h291u5tpLRogsaFW8xiOp+hrDT4fakc77q0X02lj/SvRqKAOEtvAl/btui1UQk9TGrA/wAxXU6Xp09jpRtJ7x7iU7v3zZyM/U9q0qKAOMm8D3dwu2fXppV9HjLD9XqD/hXP/UV/8l//ALKu6ooA4X/hXP8A1Ff/ACX/APsqnh8DXVuu2DXZogeyRFf5PXZ0UARW8bQ28UTOXZEClj/FgdaloooAKKKKAIri3huoWhuIkljbqrDINclqXgC2lYvp9w0BP/LOQbl/A9R+tdlRQB5fP4I1qLOyKGb/AHJQM/nipYfD3isYRTPEv/X0AB+TV6XRQBwdr4GvbqUSatf8dwhLsfxPT9a6/TdLtNKt/Js4RGv8R6lj6k96u0UAFFFFABRRRQAntXm3ia3+z63cDHDHcPx/+vXpNcf45tMPb3QHXKMf1H9almNeN4HI0UUUjzxatWd3PaTCS3kZGHpVSuv8H6faXFq800aySB8fNzgcdqDSnFylZM3dDvpL/T1mlTa2cH0PvUuqWYvbRkH3xyv1q2irGoVQAB0Ap1O11Zno20szkdJvDYXmyTIjY4YHt711qsGGRyK57X9P2t9qiHB++P61JoOpbgLWU/MPuE9/asYPkfKzOL5Xys36KKK6DUqXdlHd7d5IK9CKmghjgjCRjAFSUVNle4WFrE1iUG4VR1Uc1tGuWv2Y3ku7rurOq7Imb0E3Um6ot1JurnuY3JC1MLU0tTC1FxXHE1GTQWqMmpJbBjUbGlJqNjSJbGuagc092qvI1axRlJkbnnFeg+HYPI0a3Ujkjcfx5rgbSFrq8ihXq7AcV6dGixxqijAAwBXRFG2FjvIkooorQ7AooooAKKKKACiiigAooooAKKK5/wAaamdO0N1jbE1wfKUjsO5/L+dAHI+MPELapdm1tn/0OE4GD/rG9fp6fnW14D0JY4BqtwmZJMiEH+Fe5+p/l9a4eyt2u72C2X70sioPxOK9ogiS3gjhiUKkahVHoBwKAJKKKKACiiigDH8TaQusaTJEF/fx/PCf9r0/HpXNfDUYn1AH+6n82rvaxdH0RtM1bUbpXUxXbBkUZyvJJ/nQBtUUUUAFFFFABRRRQAUUUUAFFFFABRRRQAUUUUAFFFFABRRRQAUUUUAFFFFABRRRQAUUUUAFFFFABRRRQAUUUUAFFFFABRRRQAUUUUAFFFFABRRRQAUUUUAFFFFABRRRQAUUUUAFFFFABRRRQAUUUUAFFFFABRRRQAUUUUAFFFFABRRRQAlZ2u2X27SpoQMtjcv1FaNGKQNXVjyIjBwaK2fFGnGx1RnVcRTfMv17isapPLlHldgq9pOqz6XP5kPKt95D0NUaKBJtO6PQ9M8R2V/tRm8mU/wt/jW1nPQ15Gpwa7DwnrMkj/Ybhy3H7snr9KdzspV+Z8sjqnRZEKsAVIwRXJ6pp76fc+ZHnyycqw7e1ddUVxAlxC0UgBUipnDmRvKPMiho+preR+XIQJlHPv71qVyN7Yz6XcCRCdmcq4/ka3dL1NL2IAkCYdV/qKmE/sy3FGXR7mlRRRWpYmcVy+sOjX7lDnsfrWzq959jtCQfnbha5QuWJJPWuetLoZVJdCXdSbqj3Um6sLmNyQtTS1M3U0tSFceWphNNLUwtQS2KzYqJ2zQz0sVrc3J/cROw9hWkYk6vYgdgBzVZ2yamuoZYH2zIyt6MMVW5ZgqjJPAraKMZXvY6LwbZGa+e6YfLCMD6mu3rO0OwGn6bHFj5yNz/AFNaNapHpUockUhaKKKo0CiiigAooooAKKKKACiiigArzj4iXRl1iG3B+WGLP4sef0Ar0evKPGbl/FF5nPBUD8FFAB4Li83xPZ5HC7mP4Kf64r1evLfApA8TQZ7o+P8Avk16lQAUUUUAFFFFABRRRQAVXvb22sLdp7uZYo17t/QdzRe3cVjZy3Vw22KJdzH+n17V5Pq2q3evaiHkydzbYoQchcngD39+9AHXTeN5Lm5+z6Npz3DnoXzz77R2/GrKT+MpE3/ZbGP/AGCef/Qq0/D2iw6LYLEqgzsAZZMcsfT6CtagDi38Xappcyx61pQQH+KM4z9OSD+ddHpOtWOrxF7Obcw+9Gwwy/Uf16VYvrKDULV7a6jDxOOQe3uPQ15RfQXXh7W3jilZJYGykg43DqD+VAHsFYutarqNhMqWWkSXiFNxkVuhyeMAH0H51J4c1lNa01ZwAsyfLKg7N7exrWoA88uPH2pKzItlbxMDghwxIP5it3wdr15rn2z7WIh5Ozb5akdd2c8+1cv4/jSPxESigF4VZsdzyM/kBVLw+dRuDPpmmnYbvb5r9NqrnPPp839KAOz1vxrZ6fI0Fon2udeCQcIp+vf8K5+Xx3rCyEGC2j/2TG3+Ndlovh+x0eFRDEHnx80zDLE+3oPYVfu7O3vYTDdQpNGeocZoA5TR/HkNxKsOpQi3LcCVDlPxHUfrXYAggEHIPQivJfE2kDRtWe3Qkwuu+Inrg9j9CK6/4f6m91p0lnKxZrUjYT/cOePwIP6UAdbVDVtVtdHtDcXb4HRUX7zn0Aq/XlHjDUHvtfuFLHy7djCi+mOv65oA6i31vxHq483TNNghtj0eYk5/HIz+Ap8niDWtIG7WdLV4M4863PA+vJ/XFdNaGE2kJt8eSUHl7em3HFPkjSWNo5FDIwwVIyCKAOU03xe+q+JLeztoRHaSBs+YPnJCk9jgdBXXV57p2mDSfiHDbJ/qjveP/dMbcfhyPwr0KgBksscETSzOqRoMszHAArl7jxibi6NroljJeyD+M8L9fp7nFc74t1+XV782dqxNpG21Qv8Ay0b1/wAK7vQdJi0fTo7eNR5hGZXxyzd6AMV7vxmE3ixs/wDcUjI/8eqvbeOJbe5+z6zYNA4OGZARj/gJ5x+NdpWF4s0aPVNKkcIPtMCl43xzx1X6GgDWtbqC9t1ntpVliboymotSuri0szLa2jXcoIAiVtufxxXmnhXXZNH1FFdz9kmbbKpPA/2vw/lXqw5FAHFX3jHVrIAz6KbcHgNLuwT9cCstvH2rMeIrRR7I3/xVdx4iiSbw/frIoIEDuPqASD+Yrx6gD21p44rXz53WNAu5mY4AFcZq/j3ZIY9KhV1B/wBbKDz9Bx+v5U+Kw1Lxcsc15I1lpij91EvLP/tf/XP4DvU9z8P7B48W1zcRyYxl8MD+GBQBR03x/KJFXUrZDGTy8OQR+B61uat4hvbCUmDRp7q22hhOrEDkZ6bTj8a5my8GX0Ou28V3GsloG3NKhypA5we4z0/GvR6AOF/4WN/1Cv8AyY/+xqSDx9NcSiKDRXlkPRUmJJ/ALWP440hdO1UXEKbYLobsDoGHUfyP4mp/h5PFHrMsTgCSWIhD34OSPy5/CgD0G2kea2illiMTugZoyclCRyPw6VR1vUrrTYY5LXTpL7cTuEZIKe/ANalFAHDN8QypKtpJBBwQbj/7GtrQ9fvNWnCyaPNbQFSwmZyVPpj5Rmsmx02DV/HOoXbIGtrVhxjhpAAPx5BP5V1Oq3yabps95IMiJcgep6AfnigCrrfiGx0VB9oYvMwysKfePufQVyU/xBvmf/R7O3RfSTcx/QitDw74eGpH+2daHny3B3pG33cHoSP5D0rrRa24j8sQRBMY27Bj8qAOJsviE+8C+slK92hbkfgf8a7OwvrbUbZbi0lEkbdx2PofQ1xXjbw3BaQDUbGMRIGCyxqMKM9CB254x71l+C9UfT9bjhLHyLoiNl7Z/hP58fjQB6lXLat4k1TT5JsaHJ5ETECYsSpUH73A44rqaQgEYIyD2oA85l8f6mx/d29qg91Yn+ddhoerG78Ow6lfvHESGLsOFGGI/pXleoRLDqNzEgwqSsoHsCRXReHtOvfENrBazSNFpdoTnbxvYkt+fP4fjQBp6j49/emLSbXzfSSTPP0Uc/rWYnj3VkkHmRWrAdV2Ef1r0CysLXT4RDaQJEg/ujk/U96qa1oVnrFuyTRqs2PkmA+ZT9e49qAKegeK7TWXEDL9nuiOI2OQ30P9K6CvEpEmsb1kJ2TQSEZU9GU9vxFeu6HqH9p6PbXZxukT58f3hwf1FAGhUF3d29jbtcXUqxRL1Zv89adPNHbwSTTMFjjUszHsBXlurand+JtYSKPIjdwkEWeB7n39TQB00vjSe8uTb6Hpz3D9mfP54Hb6kVYE/jIpv+yWIPXYTz/6F/WtnRtJttHslt7deeruRy59TWhQBx58Y3mnTCHW9JeEn+OI8H6A8H86WHxidQ1+0s7GPFtIcO0i/MT7c8V019ZW+oWr211GJI3HQ9vcehrzvT9Mk0jxxbWkhyFlyjf3lIODQB1Gq+Jr7TJ5g2hzPBGxAn8whSPX7pxWV/wsb/qFf+TH/wBjXcEBgQRkHqDXlni/SF0nWGEKbbeceZGB0X1H5/zFAHQ23jue7mENtoryyHoqT5P/AKDXaV578OJ4k1C7gbHmyRgofYE5H6j8q9CoAytc1S50uBJbbTpL0EneEYjYPXoa5r/hY3/UK/8AJj/7Gu5JAGScAd64LwjpMOpaxeapLGGto5m8lSOCxOc49hj8/agDo9D1q91WY+fpMtnDs3LK7khjkcAFR7nPtW3RRQAUUUUAFFFFAGVr+mDUtPaMAeavzIfevN3Ro3ZHBDKcEHtXrlcd4u0UhjqFuvB/1qj+dSzmr07rmRyVFFFI4hans7l7S6jnjPzIcioKKBrTVHpOk61balGNrhJe8bHn/wCvWpXkiOyMCpII7ituw8TX9qArv5yDs/X86LnXDEraR3ssSTRmORQynqDXN3+lzWEv2i1LFAc5HValtPFtpLgXCNEfXqBWvb6jZXYxFcI+e2efyqZRUja8Z7Mr6XqqXiiOQ7Zh29fpWnWLf6MsjedaMI5OuAeD/hS2OqPHILa/UpIOAx6GkpNaSKTa0ZV8UORLAvYAmsLPNdD4qi3QRTjnacH8f/1VzO+sai9456ukibdik3VFv981NDa3NwMwwuw9QOKjlM1d7DS1IWpZre4h/wBZE6/Varlj3p8ondFiKOS4lWOJSzMcAVrr4ZuWUFpkBPaqGgT+Xq8IIyGyK7mtoQTWpvShGSuznLTwuiyB7mXeB/ABjNb8UMcMYSJAqjoAKko6VsopG8YqOxVvbG3voTHcRhh29qwtP8Li01fz3cSQJzGD1z71rXN+XmFpaHdMerdkHrV6FPLjCAk47nqaSab0JcYydySiiirLCiiigAooooAKKKKACiiigAooooAK8q8bxGLxPcnGBIEYf98gfzBr1WuC+I9iRLa36jhgYnPuOR/M/lQBz/hacW3iSxkY4Bk2Z/3gV/rXrteHRu0ciyIcMpBB9DXs2mXqajp1vdx4xKgOPQ9x+BoAt0UUUAFFFFABRRTSyhwpYBjyBnk0Acb8Rr1o7S1skJAlYyP9B0/U/pXO+C7YXPiW23DKxZkP4Dj9cVp/EgH+07Q9vJP8zVb4ekDxC3P/ACwb+YoA9MooooAK4H4kWoWeyugOXVo2P05H8zXfVxvxI/5B1n/11P8AKgDE8BXrW2vC3z8lyhUj3AyD/MfjXpteR+FAT4lscDP7z+hr1ygDzP4hf8jCv/XBf5mtL4aAZ1I45Hlc/wDfVZvxC/5GFf8Argv8zWl8M/8AmJf9sv8A2egDuqKKKAPP/iSP9Nsv+ubfzpnw3J/tO7HbyR/6EKf8Sf8Aj9sv+ubfzpnw3/5Cl3/1x/8AZhQB6HXk3i2wksfEF1vU7J3MqN2Ibk/kc16zVDVtJtNYtvIu484+644ZD6g0AeeeHvFd1oyCCRftFrnhCcFP90/0rvdJ8RadqwC284WU9YpPlb/6/wCFcPq3grUbEs9qPtkI/uDDj/gPf8K5sh4pMMGR1PQ8EGgD2prO2e7S7aCM3CDakpX5lHPAP4n86z/FN61h4fu5kJDlfLUjsWOM/rmua8IeK5muY9O1GQyK/wAsUrHkHsCe+fWtb4gZ/wCEc4z/AK5c/rQB57pTOuq2jxwmd1lVliBwXIOcZr0X+3tb/wChZm/8CB/8TXnmizfZ9asZScBZ0JPtkZr2agDnP7e1v/oWZv8AwIH/AMTSHXdaIIPhmXB/6eB/8TXSUUAeRf8ACMa3/wBA6b9P8a9T0wSrploLgETCFBID1DbRn9atUUAUNd/5AOo/9esv/oJrxuvZNd/5AOo/9esv/oJrxugD2+AAW8YH90fyqSo4P9RH/uj+VSUAFFFFAGH4v03+0tBmVVzLD+9T1yOo/LNeYWF3JY3sN1F9+Jww9/b8a9qIyK8h8R6d/ZetXFuBiMnfH/unp+XT8KAPWbW4juraK4iOY5VDqfYjNV9Zv10zSri7PWNPlHqx4H6kVz/w+1L7RpkljI2Xtmyv+4f/AK+fzFTeJT/aesadoinKM3n3GP7o6A/Xn9KALvhGwNjocRkz51wfOkJ65bp+mK072yt9Qtmt7uISxN1Ukj+VTgADAFLQA1EWNFRBhVGAPQCnVy+s+NbLT5HgtUN3MvBwcIp+vf8ACqds3irX4xL5yadat0KrhiPbv+ooA2fF8sCeHbuOaVEZ0+QMQCxyDgevSvMNOJGpWpHUTJ/MV2uq+FLWz0a8vLm4nvLtIyRJIxGD64/xJridP/5CNr/11X+YoA9rooooA8X1b/kL3v8A13f/ANCNeleCRjwrZ++//wBDavNdW/5C97/13f8A9CNel+Cf+RUsv+B/+htQBu0UUUAeP+Jv+Ri1D/rs1d74D/5FqL/ro/8AOuC8Tf8AIxah/wBdmrvfAX/ItR/9dH/nQBW+IN81vpMVqjYa5f5vdV5P6kVz3gC3WbxD5jDPkws4Pvwv9TV74kk/bLEdvLb+Yqr8O5dmuyxk8SQMAPcEH+WaAPSaKKKACsy90aG81az1FnZJbbIAA4Yeh/X8606KACud8baZ9v0N5UGZbX94vuP4h+XP4V0VNIDAgjIPBHrQB4xpd6+m6lb3kfWJwSPUdx+IyK9mhlSeFJY2DI6hlI7g9K8h1/TTpWsXFrg+WG3Rn1U9P8Pwrt/AOpfa9Ja0dsyWpwM90PI/qPyoA0vFd9/Z/h+5kBxJIvlJ9W4/lk/hUnhuw/s7QrW3Iw+ze/8AvHk/zx+FZHiIf2p4l0zSRzFGfPmHbHv+AP8A31XV0AFFFFABRRRQAUUUUAFMdFdSrAFTwQafRSA898R6E2nTGeAE2zn/AL4PpWHXrM8MdxE0cqhkYYIIrg9f8PSaezT24L2x/NPrSOOtRt70TBooopHKFKDikooAeGp6uR0JqKlBpWFY0INUu7cjyp3Uem41bfXrmZds+yYf7S/4VihqUNScS1Umup0NtrBlhNncAtC/HXlfpVh/Dd0fmgdXQ9N2VNcwHwciu98N6st/aCKRh58YwQe49aSgupvSkqmkitp3hoo4e8YNj+Ben410KRrGgVFAUdAKcxIUkAn2qt/aFsG2vJsb0cbf51aUYnXGKjsWiAewqrLp1pMcyW8bH12ipkmjcZSRT9DT9w9RT0ZW5SisLC0mDJFGknY96u7h6ioLp7YxEXDJt9GIrn746YoIgaQn0U8frUSlyktqJu3Oo2tsD5koBHYcmsS61W51GQW9ohVT6dT/AIVTs9MuL1gUUrH/AHmrprDT4bGPCDLnqx6moTlPyRCcp+SG6ZYLZQ46yN95qvUUVslZWRqlYWiiiqAKKKKACiiigAooooAKKKKACiiigAqjrGnR6rps1pIcbx8rf3WHQ1eooA8TvLWayupLa4QpLGdrA11PgXXltJjpt0+2GVsxMT91vT6H+f1rpfEvhuHW4fMQrFeIMLJ2Yeje38q80v8ATrvTbgw3kLROOmeje4PegD2mivPPD/jaS0jS21NWmiXhZRy6j39f512dnrmmXqg299C2f4S21vyPNAGhRUL3MCDLTRqPUsBWVf8AivSLFSftSzv2SH58/j0H50Aa80scELyzOEjQZZmOABXI6TLL4l8TnU/nSxssrCOm4n/OT+AqoX1bxpOECG00tW5P97/4o/oK7SwsoNPtI7W2TZEg4Hr7n3oA5n4h2DT6dDeouTbsVf8A3W7/AJgfnXK+EbsWfiO0ZiAjkxsT/tDA/XFeqTwx3EDwzIHjkUqynoQa8s8Q+H7nQ7osoZ7Vm/dTDt7H0P8AOgD1iiuf8L+IodYtEilcLeoMOh/j/wBoV0FABXn3xHuxJe2lop5iQu31Y8fy/Wuy1bVrXSLRp7pwDj5Iwfmc+gFeYLDqHibWJHij3yytlj/Cg7ZPoB/KgDW+H+ntcaw14V/d2yHB/wBo8D9M16RWfoulQ6Pp6WsPJHLv3du5rQoA8z+IX/Iwr/1wX+ZrS+Gf/MS/7Zf+z1j+OLuK78QyeS4dYkWMlTkZGSf54q/8O72GC+uraWQI06qUzxuK54+vNAHodFFFAHn/AMSf+P2y/wCubfzpnw3/AOQpd/8AXH/2YVH8QruC41S3ihkV2hjIfacgEnp9ah8BX0NnrTJO6os8exWY4+bIIH86APTayPD+tjWorgmIRSQSlCobPHY/jz+Va9eUaJrTaJrksxBaCRisqjqRnqPcUAer1la1oFlrMJWeMLNj5JlHzL/iPar1neW9/brPayrLE3Rl/wA8GpJHWJGeRgqqMlicAUAeL3VvNp99JBJ8s0D4yPUHqK9S1+0fVfDM0armVoxIo/2hg4/p+NcQlsfE/i+Z4EJtml3O2OiDjP44/WvTwABgcCgDw0HByK9i0HUV1TSLe6ByxXbIPRh1ri/GPhiS0mk1GyQtbuS0iKP9We5+n8qy/DXiCXQ7liVMltJjzI8/+PD3/nQB6zRVLTtVsdUiD2dwknqucMv1HWrTukaF5HVFHUscAUAPpqOrruRgwyRkHNcpq2vzapP/AGV4eJkkfiS5X7qL3wf6/lXRaXZLp2nQWisXES43Hue5oAj13/kA6j/16y/+gmvG69c8UXkNnoF55rqrSxNGgJ5YsMcD8a8joA9vg/1Ef+6P5VJVPS7yG+0+CeBw6sg6Hoccg+9XKACiiigArjviHpvm2MOoIvzQHY5/2T0/I/zrsar3trHe2U1rL9yVCp9s96APKvDOpf2VrcE7NiJj5cv+6e/4cH8K7bwqp1DUNQ1yQcTv5UGeyD/I/I153LZzRXzWbJmdZPL2+rZxXsGl2SadptvaJjESAEjue5/E0AW653xvqElhoLCFisk7iLcOoGCT+gx+NdFWB4z02TUdCcQqWlgYSqo6nGQR+R/SgDz/AMMWkd74hs4JQGjL7mB6HALY/SvX68V069fTtQgu4hlonDY9fUfiOK9StPE2kXNqJ/tsMWRykrBWHtjv+FAD/FH/ACLl/wD9cjXlOn/8hG1/66r/ADFdj4k8SHVraaw0eN5YgheebBACLycZ7cdT9O9cVby+TcxS4zscNj6HNAHt9FQWl1DeW6T20iyRuMgqafNNHbwtLM4jjQZZmOABQB43q3/IXvf+u7/+hGvS/BP/ACKll/wP/wBDavL7ub7RdzTDP7x2fn3Oa9I8CXkM3h+K2Rx50DMHTPPLEg49OaAOlooprusaF3YKo5JJwBQB5D4m/wCRi1D/AK7NXe+Av+Raj/66P/OvPtcuI7rWryeE7o3lYq3qM9a7b4fX0MmlPZl1E0chYITyVODn880AM+I1k0thbXijPkOVb2DY5/MD864vRb86Zq9td87Y3+b3U8H9DXr17axX1pLazrujlXaw/wA968l1vRrnRbwwzrujPMcoHyuP8fagD16N1ljWSNgyOAysOhB70+vOvCXiwWCLY6ixNsP9XJjJj9j7fy/l39vcwXUYkt5klQ9GRsigCamSyJDG0kjBUUZJPQVT1DWNP01C13dRoR/BnLH8BzXOxT3vi+8Qqj2ujxPuJPDTEHgfn6cD60AdjRRRQBx3xC0zzrKLUY1+eA7HOOqE8fkf51y3hTUxpeuQyO22GT93IT0APf8AA4NeqXdvHeWktvMMxyqVb8a8ZvrWSxvZrWUfPE5U++O9AHoXhQf2jq2qa0wysknkwn/ZGP6ba6qszw9Y/wBnaJa25GHCbn/3jyf51p0AFFFFABRRRQAUUUUAFFFFABTWVXXawBB7GnUUgOR1vwoHLT6cAD1MXY/SuRlikhkMcqFHXggjGK9bqhqWj2mpJieMbuzjgilY56lBS1ieYUtb+peFLy1y9t/pEftww/CsF0eNirqVYdQRikckoSjuNooooIFopKKAFzUtvcS20yywuUdehFQ0tAbHa6J4p+1Sx213HiRjgOvQn3FdJLDHMm2RFYe4rhvDGsWunFo7mMLuOfNAyfoa7S3v7W5UNBPG49mFP1PQpT5o6sqTaFZycqGjP+y1Qt4fH8N04+orXaVFXLOoHuaI5UlXdG4ceqnIqXCLNOVMx18ORD78zn6cVcg0izgwREGb1bmtCihQiug1FIQAAYAxS0UVYwooopgFFFFABRRRQAUUUUAFFFFABRRRQAUUUUAFFFFABUF1aW97CYbqBJoz/C65qeigDkr3wDp8xLWk0tsfQ/Oo/Pn9ay5Ph7dg/u76Fh/tKR/jXoNFAHAxfDyckedqEajvsjLf1FbWneCtKs2Dyq904/56n5fyH9c10lFADUVUUKqhVHAAGAKdRRQAUyWJJo2jlRXRhhlYZBH0p9FAHL33gfTp5fNtJJbOTORsOVB+h6fnTU8O65GmxPEc23tuQk/zrqqKAOSh8DQSTedqeoXF4/fPy5+pJJ/Wuks7G1sIBDaQJDGOyjr7n1NWaKACsfWPDttrFwss9zdx7U2bInAUjJ5wQeea2KKAOU/4V/pP/Pxe/wDfaf8AxNH/AAr/AEn/AJ+L3/vtP/ia6uigDL0bRINGEwguLmUS4yJnDYxnpgD1/Sm6zoFvrLxtcXFzEEBG2JwAc+uQa1qKAOU/4V/pP/Pxe/8Afaf/ABNH/Cv9J/5+L3/vtP8A4murooAyNG8PW2iyO9vcXUgZdu2VwQPoABVbS/CdhZLP9pjivJJnLb5Ih8o9ADn35roKKAOZm8HxRStNpN7cafIeyMWU/rn9ail8KX99hNS12eaEdY1XGf1x+ldXRQBS0zTLTSrfyLOIRrnLHqWPqT3q7RRQAhGRXP6n4O0rUHMiI1rKephwAfqOn5V0NFAHCN8PXWTdFqYAB4zDgj/x6rMPgNXYG/1OacD+FVx+pJrsqKAKenabaaZb+TZQrEvUkclj6k9TViaMTQvESVDqVJU4Iz6VJRQByr+AtMkbc91fMfUyKf8A2Wk/4V/pP/Pxe/8Afaf/ABNdXRQBy0fgTTYm3R3d+h9VkUf+y11NFFABRRRQAUUUUAYUvhqCXxKmsGTG3BMOzguBgNnP07dRW7RRQAUUUUAc1q/gzT9SmaeFmtZmOWKDKk+u3/DFZkPw7USZn1EsnokWCfxJNdxRQBm2uh2Fnps1jbxbIpkKSMD8zAjHJ/Gsv/hBNG/6eP8Av4P8K6aigDnYPBml20qyRPcqykH/AFvBx+FJe+DbG+uZZ57u+JkcuV8xdoJJ6Ar05ro6KAOU/wCFf6T/AM/F7/32n/xNKvgHS1bctzfAjuJF/wDia6qigCtYWi2NnHbRvJIsYwGkOWP1NY2oeD7HUbqW4nur3MjbiokXaPoCtdFRQByn/Cv9J/5+L3/vtP8A4mgeAdLUgrc3oI6EOv8A8TXV0UAU9M0+PTLNbaKWWVVJO6Vtzc/hUt3aW97A0F1CssbdVYZqeigDj73wBZSsWs7qW3z/AAsN4H8jVMfDyUHnUlA9of8A69d5RQBy+n+BtMtXElw0l0w7Pwv5D/GulREjQIihFUYCqMAD6U+igAooooAK4rWdPgv/AB7ZxRrltiy3Hphc4/QAflXZuwRC7HCgZJ9K5bweDqGoanrcg/18nlxZHIUf/W2j8KAOrooooAKKKKACiiigAooooAKKKKACiiigAooooATrVS7060vV23ECP7kc/nVyikFrnLXfg22kJNtM0XsRuFZNx4R1GL/VeXKPY4P6139JRYydGD6HmMuianFndZy/8BGf5VXaxu0zutpRj1Q16tgGjaPQUrGbw0e55OtrcMcLBIT/ALpqZNLv5Pu2kxz/ALBr1Lav90UYHoKLB9WXc85h8M6rLg/Z9gPdmArUtfBcpwbm5C+yDP612VLRYtUIIx7Lw7p1ngiLzGH8Uhz/APWrWACjA6ClpaZqklsFFFFMYUUUUAFFFFABRRRQAUUUUAFFFFABRRRQAUUUUAFFFFABRRRQAUUUUAFFFFABRRRQAUUUUAFFFFABRRRQAUUUUAFFFFABRRRQAUUUUAFFFFABRRRQAUUUUAFFFFABRRRQAUUUUAFFFFABRRRQAUUUUAFFFFABRRRQAUUUUAFFFFABRRRQAUUUUAFFFFABRRRQAUUUUAFFFFABRRRQAUUUUAFFFFABRTGdU27mC7jgZPU+lNnuIbWFpbiVYo15LOcAUAYvjTUPsOgSqrYkuD5S/j1/TNXtBsf7N0a1tSMOiAv/ALx5P6muTW5Pi3xdB5an7BZ/OM9wD1P1OPwFd7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effEW/Ml7b2C52xL5je7Hp+Q/nXKwQ3WoXCQRCSeVjhVzn/APVXsV5YWl+oW7topgOm9QcUlnp9nYqRaW0UOeuxQCaAKPhrQ00TT/LOGuJPmlcdz2A9hWxRRQAUUUUAFFFFABRRRQAUUUUAFFFFABRRRQAUUUUAFFFFABRRRQAUUUUAFFFFABRRRQAUUUUAFFFFABRRRQAUUUUAFFFFABRRRQAUUUUAFFFFABRRRQAUUUUAFFFFABRRRQAUUUUAFFV5L60icpJdQo46q0gBFN/tKx/5/bf/AL+r/jQBaopkcscyb4nV19VORT6ACiiigAooooAKKKKACiiigAooooAKKKKACiiigAooqG5uoLSIy3MyQxg4LOcCgCaimQyxzxLLE4eNxlWU5BHrT6ACiiigAooooAKKKKACiiigAooooAKKKKACiiigAooooAKKKKACiiigAooooAKKKKACiiigAooooAKKKrNqFkrFWvIAQcEGQcfrQBZoqr/aNj/z+2//AH9X/GrCsrqGRgynoQcg0AOooooAKKKKACiiigAooooAKKKKACiiigAooooAKKKKACimSSJDE8sjBEQFmYnAAHUmo7S8tr2MyWk8cyA7SyNkZ9P1FAE9FFFABRRRQAUUUUAFFFFABRRUUdxBLI0Uc0byJ95VYEj6igCWimSSJDE8sjBEQFmYnAAHUmo7W7t7yLzbWZJo843IcjNAE9FISAMngVRXWtMaYQrqFsZCdoUSjJPpQBfooooAKQkAZPApaqaoCdOuMBj8h3BepXuB+GaAIRq8DtiGOWVezLtGfcAkEj3A5q5BPHcxCWJtyn2wQe4I7H2rk9VtzPdajcxeUbdfs5JWIM+3A+aNuxA56V0lkyvdXjxcxmQDPYsFG7H6D6g0AXaKKKACiiigAooooAKKKKACiiigAooooAKKKKACiiigAooooAKKKKACiiigDze/0+LVPiFNZzs6xysclCAeI88ZB9K3f+Ff6T/z8Xv/AH2n/wATWZGwX4oEsQAGbkn/AKZGu686L/nqn/fQoA8+1fSLvwjNFqGm3btCzbWDDv6Njgg813mnXa3+n292gwJkDY9M9q5Tx3rFpLYLp1tKs0zyAsEOQoH075xxWokVxpfggplop4bUtkHlWxn9M0AdBRXnOn+ItXu7CLTrF5Jr+WRi8rclF4wAT/Ous0K2vtL06d9YvPPbcZC5kZgi45GT9D0oA2qK4WK81vxZdzfYLhrGwjOAykgn8RyT7dB/NL2HxB4XRbwX7X1opAkWQk4z7HOB7g0Ad3XHy3NwPiTDbieQQlMmPedv+rPbpWy88mueHhLplx9nlnVSr55QhhkcfQiuHfTtVHi+OzOoZvyuRcZPA2E/XpxQB6fRWPoGn6nY/aP7Tv8A7Xv27OSduM56+uR+VY2q6xqWq60+j6G4iEWRLP8ATrz2APHHOaAOxoribnQ/EWlwNeWusy3LoNzRkscjvgEkE1u+GNa/tvTfNdQk8Z2SqOmfUexoA2aK5TxJrt7/AGlHo2jY+1vjfJ1255wPw5Jqs/hvxFFEbiLXJZLgDPlmRsH2yTg/iMUAdpXK/EC4nttKtmgmkiYz4JRipI2n0qfwlr8uqxy2t6Nt7b/f4xuHTOOxB4Nc14w07VLSBZr7UPtEDzHy48k7eCR19qAO/wBOYtptqzEkmFCST14FQ6xpcWsWDWkzuiMwbKYzx9awNF0fXUayuJdW32oCMYdzcrjpWh4yup7PQZJraV4pA6gMhwetAGtY2q2VlDaxszJCgQFupAqxVDQpZJ9EspZXLyPCrMx6k4rmPE2s32m+KrdLd5ZIvLU/Z1Jw5JIxj8qAO2orjv7F8Saqv2i81VrJjysMRIC/XBH9ad4Z1XUYdan0PVZPOkjBKSE5PGD17gjnnmgDr6Kx/EutDRNNM6qHmkOyJT0z6n2FYVvoniLVYVu7zWJbVpPmWJSRt9MgEAUAdrRXnWoTeItKuYdLutTYRXLAJc9TjOOvUdRmu20Wwl03TUtprg3DqWJkOcnJz3JoAv0UVQ12WSDRL2WJykiQsysOoOKAL9FcBouo+IdZsVtLJyu1j515KcnnoAfp6fpTtTsNe8O241CPWJLlFYeYrliOTjkEnPpQB3tFU9KvRqOmW92F2+agYr6HuPzrnNW1LWdQ1t9J0lGtVjGXmddpI9c44GemOtAHX0Vxcvh3xDZxNc22uTTTKN3llm+b25JB/EVreEtbk1rT3adQLiFtrlRgN6GgDN+IVzPbW1kbeeSIs7ZKOVzwPSuwrzDxXp2q2MVu2pah9rV2YIMk7Tx611ek6PrtrqUU17q32i3XO6Pcx3ZBA6+5zQB0lFcn49v7uwt7NrO4kgLuwYo2M8CusoAKK5PxVf3drr2kw29xJHHK4DqpwG+YDmt/WJHh0a+liYrIlvIysOoIUkGgC7RXnVh4k1a506LT7F5LjUZZGLSNyUXjGM8evPaur8PWeo6dZztq9557s2/JkZtgxz16fhQBtUVw6X2s+K72ZdNuDZWERx5gyrH05HOfYdP5svbbxB4YjW9TUWvbZSBIkhJAz7Enj3BoA7uiqel38ep6dDeQ8LKucHsehH51coAKKKKACvMtK0e31vxTqNtdPKiKZZAYyAchwO4PrXptcD4SZU8aaoWYKNsvJOP+Wi0AaR+H+lY4uLzP++v/AMTWLcRXvgnVoGiuGmspjkr0DAdQR6jI5r0EzwqMmVAB3LCuE8a6hDrF7Z6dpzC4kVjkocgscAAH8KAO+Vg6BlOVYZBp1YHimafTvC7tbTNHLH5ah0OD1ANc9BrWs61BbadpLv5iRA3Fyxwc/Xt/M0AegUVkWry6H4dEmq3Bnkt1ZpJNxYsSxwAT16gVztpH4g8Uhrv7cbCzJIjWMkZ/LBP1JoA7miuEnudb8JXULXl01/YyNtJYkn9eQfTnFdXqmqR2Oiy6iuJEWMMno2cBfwyRQBoUVwmn6dr/AIhthfzavJbRyEmNEJHQ46AjFWrKbxFo+rQWV4G1C2mOFkHJA7ncemOuDQB2NFUNZ1OPSNNlu5Ru28Kv95j0FcrZ2HiLxDCL2fU2soZOY0jyMj6Ajj6mgDuaK4ePUtX8MapDbavcG7spjxKxyQPXJ54yMg103iGaSDQbyaGQpIkZKsp5FAGlRXnVh4h1i+sYNM095Jb5yzSztyVXPHJ6fX34rS1C01vS/Csss2oyvdxz+YXSVm+QgDbk+h5oA7Ois3w/ff2jolrcs2XZMOf9ocH9RWR451W4sba1t7KV47ieTOUPOB2/EkflQB0V5brd2c9s5KrNG0ZI6gEY/rVTQ9Hh0Sze2gkkkVpDJl8ZyQB2+lJeefZ+G7jMztcQ2jEy55LBDzn61neBb25vtGmlu53mkFwyhnOSBtX/ABoA6SiuT8e393YW9m1ncSQF3YMUbGeBUXkeIfEZM4uW0uxbmJFJDsOxOMfz/CgDsaK4a3vNW8N6/bWGoXbXlrcEBWYkkZOM88jB7eldfqN7Fp1hNdzfciXOB39B+J4oAtUVw1nD4h8Txm8bUDY2jMRGsZIyPwxke5NQaoniPwzD5q6k9zbP8m9vm2Htw2ce1AHoFFYXhaynt7N7me/a9+1hZFZs8DHTk+9btABXFeFP+Ry1z/fk/wDRldrXFeFP+Ry1z/fk/wDRlAHXXlut3Zz2zkqs0bRkjqARj+tVtF0mHRrH7LBI7pvLZfGef/1U/WJHh0a+liYrIlvIysOoIUkGszwVd3F7ofnXUzzSeaw3OcnHFAC+Np5IPDVwY22lyqEj0J5ql4d8LaY2mWN7JG73DKs2/eRg9Rx0rM8X6bq0Ntc3VxqPm2bT5WDcflBJ2j04q14f0jXDBp9yNWxafI/kbm+5wdv5cUAdrRWD4p15tGto47ZPMvJziNcZwPXHf2FZMfh3xHdRi4udblhnIyI1dsL7cEAfgKAO0orkfD2t38OrvoutHdOP9XJ3JxnGe4I6GuuoApNplsWJXzo1Y5KRzOin8AcD8KsxRRwxrHEgRF4CqMAVJRQAUUUUAFFFFABRRRQAUUUUAFFFFABRRRQAUUUUAFFFFABRRRQAUUUUAFFFFAHm2o6emq+P57KR2RZW5ZeoxHn+lbA+Htnnm9nx/uiqcP8AyVI/7zf+iTXe0AYWleFNL0uVZo42mmXkSTHOD6gdKt+I/wDkXtQ/64P/ACrSrN8R/wDIvah/1wf+VAGB8OrKNNOnvSMyyP5YPooA/qf0rW8YytD4YvWXqVVfwLAH9DVT4f8A/Iu/9tm/pWp4hs21DQry2QZdkyo9SDkD8xQBU8GQrD4ZtNvV9zsfUlj/AEx+VaWqQpcaXdQyDKvEwP5GsHwHqUc+kCxZ8T2zEbSeSpOc/qRWl4n1KPTNFuHZwJZEMcS9yxGP060AZHw5lZ9HuIichJsj8QP8Kgl/5KjB/uH/ANFGtHwJZPaaAskgw1w5lAP93AA/ln8azpj/AMXQg/3P/aRoA7KRikbMOoBNeaeF9ZudNN1NFpk1887Dc6EjGMnHCn1r00gMCCOD1rhPCl0uha5e6Ret5Yd8Rs3AJHT8wRQBd/4THUP+hbuv++m/+IqHwHDcw32oGW0lt45QrKroQOp4GRz1rs2ZUQs7BVAySTwKytK8QWmq39za2qyN5H/LXHyMPY/WgDn/AAov2jxhq9zJy6M4Htl8fyGK7euEsZV0Hx3dRXB2QXmSrNwPmOQfzyK7ksApYkADnJoAjitbeCSSSKGON5DudlUAsT3J71y3xH/5BFr/ANd//ZTWrpniKDVNVubK2hdo4OfPByjdv59OucVlfEf/AJBFr/13/wDZTQB0umf8gu0/64p/6CKxvHv/ACLUn/XRP51s6X/yC7T/AK4p/wCgisbx7/yLUn/XRP50AaPhz/kXtP8A+uCfyrnNX/5KNp3+4v8A7NXR+HP+Re0//rgn8q5zV/8Ako2nf7i/+zUAdrXFRf8AJUZ/9wf+ihXa1xUX/JUZ/wDcH/ooUATfEOCRrC0uVTckMp3gjI56Z9uMfjXQ6Zqlpqdqs9tMjZGWXPzIfQisXx3qM9jpSRQquLlijsVzhcdPxrHGg+FZI0ZdaK/LzmVRn8COKAJ/GtxFqt/YaVZMs0+87ivO3OBj+ZPpiu5rC8PaVothl9NljuJSMGXzQ7Y/DgfhW7QAVm+I/wDkXtQ/64P/ACrSrN8R/wDIvah/1wf+VAGd4C/5FqP/AK6P/OpvG3/IqXv/AAD/ANDWofAX/ItR/wDXR/51N42/5FS9/wCAf+hrQBL4S/5Fmx/3D/M1Hrniex0VvLk3TXOM+UnUfU9qk8Jf8izY/wC4f5muY8Hw2974i1Ca+2vdIxaNX553HJx6jj86ALi614p1TDWGmJbxHo8g/XLYz+AqD4Z/8xL/ALZf+z11up6paaVbGe8lCKPur/Ex9AO9cl8M/wDmJf8AbL/2egCX4lf8eth/vv8AyFdrXFfEr/j1sP8Aff8AkK7QcigDi/iV/wAeth/vv/IV2tcX8SQfsliccCRhn8BXYRypLCsyMDGyhg2eCD3oA47xn/yMmi/74/8AQxXTa7/yAdR/69Zf/QTXHeJdStb/AMUaYlrKJfIlVWZfu5Ljoe9djrv/ACAdR/69Zf8A0E0Ac58OrFEsZ74gGSR/LB9FGD/M/pW54pkaPw3fspwTEV/A8H+dZ/w//wCRd/7bN/StjWbRr/SLu1T78kZC/Xt+tAHFeHNfutM0lIINEnuVLMxlQkBiT7KfTHXtVzUPE1/fafcWp8PXKiaNk3ZY7cjrjZU/gLVIzYtpczbLiByVVuCQTkj6g54rqbq6hsrZ7i5kWOJBksx/zzQBg+A454dCeK5ikiZZ22h1KnGAe/uTXS1maJrMOt2jXEEUsaq2w7x1PtTbzxDptlfiyuJmWckAKEJ69OcUAatFFFABXmGnaPFrfijUbaWV4lVpJMoBnhwMfrXp9cF4P/5HXVP92X/0YtAFxfh7ZA/Ne3BHoAorb0jw7p2kHfaxEy4x5sh3Nj+Q/AVrUUAc/wCOv+RXuP8AeT/0IUeCrGO08PQSKB5lx+8dvX0H4Cjx1/yK9x/vJ/6EKt+F/wDkXLD/AK5CgDL+IUrR6AiL0knVW+mCf5gVQ03xPe2em21tF4euXSKNVDhm+bjr9zv1rZ8a2L33h6Xy1LPAwlAHfGQf0JpfCGrRajo0MQcfaLdBHIhPPHAP4igDnde1u/1nTWszoFzESwYP8zYI9torfttMfUfBcNhNuikaBR845Ug5GR+FaWrarbaRZNc3LdPuoOrn0FQnX7NNDXVZRLHAw4Vl+YnpjFAHJWmp674Ui+y3lj51ohO0nOBz2ccY9jXRaR4u07VJVgy1vOxwqSdGPoDWrp+oW2p2i3FrIHjYcjup9D6GuO+IFjYW0dvcQIkN278hONy4+8QO+cc+9AE/xJmItbGHs7u5/AAf+zVJF4tvoYkiTw3dBUAVRubgD/gFHjSznu/DVpdMpMtuFaQd8FeT+eK3tB1WHV9NinjcGQKBKmeVbvQBxniPVL/XrOKA6HdQNHJvD4ZuxGMbR/kV1Osbv+EMm8wEP9lG7PXOBVrW9btNFthLcks7HCxL95vX8qg16dbrwndTorKslvuAcYOD6igDN+HtnHFpEl2BmWeQgn0Veg/nXS3lsl5ZzW0n3ZUKH8RWH4C/5FqP/ro/866OgDjfh9cvGl7pk3EkEm4An8GH4ED86guT/bPxDji+9DZYyM8fLyf/AB4gVHqM48OeOHvGBFvcxlm465HP/jwBqz8Prd5TfanNy8r7Acf8Cb9SPyoA6XXf+QDqP/XrL/6Caw/hz/yAZ/8Ar6b/ANBWtzXf+QDqP/XrL/6Caw/hz/yAZ/8Ar6b/ANBWgCr8Sv8Aj1sP99/5Cu1riviV/wAeth/vv/IV2tAHD+Of+Q9pH1H/AKEK3vF1tLd+G7uOEbnAD4HOQCCf0FYPjn/kPaR9R/6EK6XxFfy6Zotxd26b5EAC5GQMkDJ+maAM/wAG6raXWi29qsqLcQLsaMnk+49ag8d6lbR6NJYiRXuJ2UBFOSoBBJPp0xWDp2leHr7T4573VfJu3JaRd6oASem0it7QtD8O286y2t1Fezg5XfKrbT7KKANnw/bSWeh2cEwIkSIbgexPOPwrRoooAK4rwp/yOWuf78n/AKMrta4rwp/yOWuf78n/AKMoA6bXf+QDqP8A16y/+gmsj4f/APIu/wDbZv6Vr67/AMgHUf8Ar1l/9BNZHw//AORd/wC2zf0oAf49/wCRak/66J/OtHw5/wAi9p//AFwT+VZ3j3/kWpP+uifzrR8Of8i9p/8A1wT+VAHIeJrt4vHEEgtmujbqhWFerHluOD3OenatL/hMdQ/6Fu6/76b/AOIqt4t8zSvE9hrAQtDwrYHcZyPxU8V2Vtcw3duk9vIskTjKsp60AcDNc32reKtNvv7JubTZJGjkqzDG7kk7RjgmvRKx9Q8R2VhqMFi2+WaVgpWLkpnpmtG7uYrO1kuZ22xRjcxAzgUAT0VR0vV7PV4nkspC6odrEqV5/Gr1ABRRRQAUUUUAFFFFABRRRQAUUUUAFFFFABRRRQAUUUUAFFFFABRRRQAUUUUAYi+HIV8R/wBsieTzck+XgbeV21t0UUAFV7+1W+sZ7V2KrMhQsOozViigDO0PSY9GsfskUjSLvL7mGDz/APqrRoooA5rVfB1re3Zu7SeSyuGO5mjGQT644wfoahtfBEIuhPqV9NfFeisMA+x5JIrq6KAGqAqhVAAHAA7Vz2u+FE1a/W9ivHtZwACyruzjoRyMGujooAxtB0WfSXma41KW9MgAHmAjbjPqT60uueHbHWwGnDRzKMLKnXHofUVsUUAcd/wg8rqsU+tzyW4/5ZbD0/FiP0ro9K0q10i1FvaR7V6sx5Zj6k1eooAy9b0Oz1uBUuVZXT7kicMv/wBasL/hB5igik1u4a3H/LLYcY9PvY/SuxooAoaTpNro9oLe0QgdWY8s59TTNd0eHW7D7LM7R4bejr1U/wBeprSooA5bTPCVzYXdvIdamkhhYN5OwhTjt94j9K2da0uPWNPa0kkaNWYNuUZPFaFFAFewtVsbGC1RiywoEDHqcVQutBiudeg1VpnWSEABABg4z/jWvRQAVkLoMS+I31nzn81hgx4GPuhf6Vr0UAcj4yvZZ7y10GBIwbvaWkkUHaC2Bj06H39Kmt/AmkxxBZjPM/di+39BV3xD4ei1pYpFma3uofuSgZ/A1knSfF8I2RavFIo6Fm5/HK0AV9e8IW2m2EuoadczQyQDfhm4/A9Qa6LwtfTahoFtcXDbpTlWb+9gkZ/SsU+FtX1JlGtauXiByY4skH9AAfwNdVaW0Vnax21umyKNdqigCeq9/arfWM9q7FVmQoWHUZqxRQBn6Lpcej6etpHI0iqxbcwweafq+npqumy2UjtGsuMsvUYIP9Ku0UAVNMsV03T4bNHLrEMBj1POaxNW8HQXt8b20upLKdjuYouQT6jkEH8a6aigDmdP8G20F0LnULqXUJl6eYML+Iyc/nV7RNAi0a4upYZncXBBKsBhcE4x+ZrYooAyfEGhw67apFJI0TxtuRwM4+o71n6T4WudOvYJn1maeKHpCVIU8Y/vH19K6aigClqumW2rWTWt0pKHkFeqnsRXNp4FcL5J1m4+y5/1ITH9cfpXY0UAc7J4PsPNsmgZ4RaMGAABLnIOSfwrbvLcXllPbMxVZo2jJHUZGKnooAztD0mPRrH7JFI0i7y+5hg8/wD6q0aKKAOe1nwlZapcfao5Htbk8l4xwT6kev0NUV8DmaVTqGrXF1GvRduD+ZJrr6KAILS1hsrZLe2jEcSDCqO1Y2peFYNR1cai9zIjgqdoAx8v/wCqugooAKKKKACsTS/DsOmavcahHPI7zhgVYDA3MG/pW3RQAUUUUAUdZ01NX06SzkkaNXIJZevBzUmnWa6fYQ2iMXWFQoY9TVqigBCMiuXv/BNrNc/aNPuZLCQnJCDKj6cgj866migDk7bwPAbkTalfzXxH8LDaD7E5J/UV00ltDLbG2kiVoSu0xkcY9MVNRQByU3gaJJzJpuo3FlnqB834ZyDU2neDLa3u1ur66lvplORvGFz2JGST+ddPRQAx0WRGR1DKwwQRkEVy1z4HhFyZtNvprEnqFG4D2ByD/OusooA5fT/BVtBdC5v7qS+kByN4wuffkk/nW9qNmt/YTWjsUWVdpYdRVqigDP0XS49H09bSORpFVi25hg81oUUUAY3iDw7b675JmleJos4ZAOQccfpVvSNNi0nTo7OFiypk7j1JJzV6igCC8txeWU9szFVmjaMkdRkYqnoOjRaJZPbRSvKrSGTLAA8gD+ladFAGRr+gxa7HCk0zxCIkjYAc5/8A1Vr0UUAY+seH4dWvbW5kneNrfoFAwec/0qHxhqz6TpG6KNXknbyxvGVAwckjvW9WfrOk2+s2BtbgsozuV16qfWgDn9M8DWJtUlv5JJZnUMwQhUXPYYqS88B6bJExtpZoJAOCW3Ln3zz+tQJoHiexjENjrEbwrwocnIHsCDj86VvD/iW/TytR1hEhbhljySR6EADP50AT+AtQubuyuba5kaX7MwCOTng54z3xj9a6us/R9JttGshbWoJBO53bqx9TWhQAVkaboMWnateX6TO73RYsrAYGWzxWvRQBBeW4vLKe2ZiqzRtGSOoyMVV0PSY9GsfskUjSLvL7mGDz/wDqrRooAz9a0uPWNPa0kkaNWYNuUZPFWLC1WxsYLVGLLCgQMepxViigCtfWVvqFq9tdRiSJuoPb3HvXMHwM8LsLHWbi3ibqm3P5kMP5V2FFAGDofhWy0iX7Rue4ue0j9voO1amo2a6hYTWjsUWZSpYdRVqigDJ0DQotDglihmeUSMGJYAY4rW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2Q==">
            <a:extLst>
              <a:ext uri="{FF2B5EF4-FFF2-40B4-BE49-F238E27FC236}">
                <a16:creationId xmlns:a16="http://schemas.microsoft.com/office/drawing/2014/main" id="{6260FA1B-D76E-4ACB-BBE2-8328224D2E8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data:image/jpeg;base64,/9j/4AAQSkZJRgABAQEAAAAAAAD/2wBDABALDA4MChAODQ4SERATGCgaGBYWGDEjJR0oOjM9PDkzODdASFxOQERXRTc4UG1RV19iZ2hnPk1xeXBkeFxlZ2P/2wBDARESEhgVGC8aGi9jQjhCY2NjY2NjY2NjY2NjY2NjY2NjY2NjY2NjY2NjY2NjY2NjY2NjY2NjY2NjY2NjY2NjY2P/wAARCAHCA4Q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v6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o5JFjUs7BQOSScUgH0Zx1Irm9S8W21tlLQee475wo/GuYvtd1C+JEk5RD/AnApXMZ14xO+u9XsLPInuUUjsDk/kKyZvGNijYijlk98Yrh8E04LSuc8sVLodzF4vsHOHWVPcr/wDXrRtdYsLsgQ3KEnseD+tebhD6VIin3pcwRxMuqPU8+nNRush+46j6rn+tcXpOuXNk4SVjLB6E8j6V2dvOlzCssZDIwyDTUlI64TU1oQPPdx8m2Eg9Ufn8jUS6xb7tk2+F/R1IrRqKa3inXbKisvuKGn0ZWosU0cy7o3Vh7GpKw7nRXiPm2ErRt/dz/WoIdaurWTyr2Mtjv0P/ANep57fEhc1tzo6DVe1u4LtN0LhvUdxVitE77FC0UUUwCiiigAooooAKKKKACiiigAooooAKKKKACiiigAooooAKKKKACiiigAooooAKKKKACiiigAooooAKKKKACiiigAooooAKKazKiF3YKqjJJOABVP8AtvSf+gnZf+BCf40AXqKo/wBt6T/0E7L/AMCE/wAaP7b0n/oJ2X/gQn+NAF6io4ZoriJZYJEljbo6MGB+hFSUAFFFFABRRRQAUVBc3lrZhTdXMMAb7pkcLn6ZqD+29J/6Cdl/4EJ/jQBeoqj/AG3pP/QTsv8AwIT/ABo/tvSf+gnZf+BCf40AXqKhtrq3u4zJbTxToDtLRuGAPpkfWpqACiiigAooooAKKKKACiiigAooooAKKKKACiiigAooooAKKKKACiiigAooooAKKKKACiiigAooooAKKKKACiiigAooooAKKKKACiiigAooooAKKKKACiiigBKKOnNcv4h8Si1LW1kQ03Rn7L/9ekTKSirs0tX1210tCGPmTdowefx9K4fU9Zu9Tc+c+I+0a8AVSkkeVy8jFmJySTnNIBUnDUrOXoAFOC0oFSqmaTZz7jAualWOpFSpVSsnItQI1SnhKkCU8LWbkaKJEFyK6PwrckGS2Y5H3l/rWGFrT8P/AC6mmO4P8qcJe8jWnpI6+iiiuw7BKz9WsFvLY7QPMUZU/wBK0KMcVLV1Zg1fQ4SGeW2l3RMVZa6fS9WS8URv8s3p6/SsHWYRDqUqqMKTkfjTJbaW1jhuFJ2uMhh2NckZODOaLcWztaKzNH1IXkWx/wDWr19/etOuuLTV0dKd1cWiiiqAKKKKACiiigAooooAKKKKACiiigAooooAKKK43xX4iv8ARddgjt3VoDAHaJ1GGJZh16joKAOyoriYfiErABtNcueyS5z+lTf8J3/1CLn/AL6/+tQB2FFcY/xAjjOH0yZSfVwP6UJ4/STOzS5mx12vnH6UAdnRXH/8J3/1CLn/AL6/+tVef4hBQVi00h+n7yXp+GKAO2YhVLMQAOST2qnLrOmQnEuoWqn0Mq5/LNc/4T1e78QPqMWosrwlFAiVQAA2QR6/maq+MPDWn2ekPe2UPkPEy7gCSCCcdD06igDp7TXNMvbkW9reRyykEhVz2rRry7wJ/wAjND/uP/KvUaACiiigAooooAKKKKACiiigCOaJZoXicZR1KsPY1y194C0+VCbOaW3fsCd6/wCP611tFAHjOq6XdaReG2u0AbGVZTlWHqDVKvSviBZJPoYuto8y2cHd/sk4I/PH5VwEenTy6bJfxruhifZJjquRwfpQBteEPEJ0m6Frcv8A6FMeSf8Alm3976etemAggEHIPQivDq7vwP4j3BNKvH5HEDk/+On+n5UAdxRRRQAUUUUAZ+q6PZaukaXsZcRklcMRjP0rjvEngxLKzkvdOkdkjG6SJ+SF7kH2r0GmuiyIyOMqwwR7UAeHqpZgqgkngAd673SPAkHkJLqkjtKwz5SHAX2J7mub8O2YfxZa2z/MI5ifrtyf6V6zQBS0zS7TSbdoLOMpGz7yCxPOAO/0FXaKKACiiigAooooAKKKKACiiigAooooAKKKKACiiigAooooAKKKKACiiigAooooAKKKKACiiigAooooAKKKKACiiigAooooAKKKKACiiigAooooAKKKKAEoorA8T6z/AGdbeRC3+kSDj/ZHrSFKSirsp+KPEHlBrKzf950kcfw+w96408nmgksSSSSepoqTzqk3N3YAVIooRGY4UZJq9cabcWaxG4QqJBkUmzOzeqKyLVhE4oRKmVaxlIuMRFWpAtOC08CsWzRIaFpwWnBaeFpFWGBe1avh6PN/u/uqazttaOizLBefMcBxirh8SNILU6eiq817bwqS8q59AcmsK61W4lmDRMUQdB6/WuqU1E6HJI6WlqG2k82BHI+8oP6VLVrUZyviLB1EY/uj+Zrchs1k0tLaUfwDNZFzF9t8QmMcqpGfoBXSjgYrGCu2zOK1bOMdZtJ1Djqp49xXXWs63ECSoeGGaz9dshc2vmKP3kfI9x3qn4bu8M1sx4PK/wBaUfclYUfdlY6Kiiiug1CiiigAooooAKKKKACiiigAooooAKKKKACuJ8SaZ/a/jWytGJWM2wZyOoUM+cfy/Gu2qPyozL5vlr5mNu/HOPTNAEVnY2thCIrSBIkAx8o5P1PerNFFAHnnxI/5Clp/1x/9mNWfhn/zEv8Atl/7PVb4kf8AIUtP+uP/ALMas/DP/mJf9sv/AGegDuqp3+m2epQmK8t0kU9yOR9D1FXKKAOR8Iaa2k65q1mSWVBGUY/xKckGtHxt/wAipe/8A/8AQ1raEaCQuEUOwwWxyR9axfG3/IqXv/AP/Q1oA4vwJ/yM0P8AuP8Ayr1GvLvAn/IzQ/7j/wAq9RoAKKKKACiiigAooooAKKKKACiiigDH8Xf8izff7g/9CFYfw8jSbSr6OVQ6PIAysMgjb0rc8W/8izff7g/mKxfht/yDrz/rqP5UAc34p0B9FvcxgtaSnMTdcf7J96xFYqwZSQwOQR1FezajYQanZSWlyu6Nx+IPYj3ryXWNLuNIvntbgdOUcdHXsRQB6F4R8QjV7T7PcMPtsI+b/pov97/H/wCvXR14nZXc1jdx3Nu5SWM5U/57V6zoWsQ61p63MXyuOJI88o3+HpQBp0UUUAFFFFAHmfh8BfiAAOgnnH/jr16ZXmegf8lC/wC28/8A6C9emUAFFFFABRRRQAUUUUAFFFFABWB4v1kaTpTLG2Lm4BSPB5Hq34fzxWrqF9BptnJdXL7Y0H4k+g968l1nVZtY1B7qbjPCJ2RewoA7v4fzSzaHM0sjyMLlhlmJP3Vrqa5T4c/8gGf/AK+m/wDQVrq6ACiiigAooooAKKKKACiiigAooooAKKKKACiiigAooooAKKKKACiiigAooooAKKKKACiiigAooooAKKKKACiiigCrf3kdjaSXEp+VB+deZXt3Je3clxKcs5z9Pat7xlqRmuVsoz8kXL47muaqThrzu+VBTkUswVRknoKbXV+ENJEh+3TLlVOIwe59aRlCDm7F/wAO+H1tFFxdLmY8qp/g/wDr1p6vp639mYwAJByh9DWhRTtpY9FQSjyo87aF4XMbqVYHBBpyjHFdlqOlQXw3MNknZhXPXulT2PzPho/7wrlnBo55UnHYpAVIBSKKkUVkSkIFp4WnAU8LVWKsMC07bUgWl207DsRYNS2tq1xMsaj6n0pQmWC45NdDYWi20WMZY8k1cIczLjG5YRRGgVegGKbNIsULSMcKoyakqtdwm4VYv4GOW+g7V0vRaGxT0W2Ko91IP3kxz9BWrSAAAAdBS0RVlYErAeQRXJTodM1gMOFDbh9D/k11tYfiW33RRzgcqcH6Gs6q0uRNaXNvIIBpkc0cufLdWwcHBqvpcvnabE2cnbg/hxXHyTXGlanII2IKtz6EVTnazCU+VJnec0VXs7lbu1SZOjjP0qxVli0UUUwCiiigAooooAKKKKACiiigAooooAKKKKAPPPiR/wAhS0/64/8Asxqz8M/+Yl/2y/8AZ6rfEj/kKWn/AFx/9mNWfhn/AMxL/tl/7PQB3VFFFABWF42/5FS9/wCAf+hrW7WF42/5FS9/4B/6GtAHF+BP+Rmh/wBx/wCVdjrfi2x0iQwKDc3A6ohwF+p//XXnuhC9bU0i007bmUFA390Ecn2wK9L0bw9Y6TCAkYlnP353GWJ/oKAOZX4hy7/n05CnoJTn+VdNoniGx1tCLdikyjLRP94D1HqKsatpFpq1q8NzEpJHyyY+ZD2INeUWtxPo+rLKhxLbSYIB64OCPoelAHs1FNjcSRq69GGRWb4h1ZdG0uS5wGlPyxKe7H+negBdX12w0dP9Ll/eEZWJOWP4dvxrM/t7W7hfMs/D7+UehllCkj6cVi+CbA6rqVxqt+TM0TDaX5y55z+Ax+ftXoFAHKR+NBb3It9Y06ayf+994fXGAcfTNdNb3EN1Cs1vIssTjKspyDVHxBpUWr6XLA6AyhS0TY5Vu1cF4M1p9O1RLaRz9luWCsp6Kx6N+fB/+tQB6hRRRQBj+Lf+RZvv9wfzFYvw2/5B15/11H8q2vFv/Is33+4P5isX4bf8g68/66j+VAHZVkeItEi1uwMbALOmTFJ/dPp9DWvRQB4jc28trcSQTxlJYztZT2NXtB1ibRdQW4jy0Z4ljzw6/wCPpXceMfDn9qW/2y0X/TIhyB/y0X0+o7flXmpBBwRgigD2uyu4b61jubZw8Ugyp/z3qevL/CHiE6Td/Z7hv9DmPzf9M2/vf416cpDKGUgg8gjvQA6iiigDzPQP+Shf9t5//QXr0yvM9A/5KF/23n/9BevTKACmsyohZ2CqBkkngUpIAyTgV51rurXnibU/7M0sFrZW4CnHmY6sx9PSgDf1Dxxplo5jtxJduOMpwv5nr+FZX/CxH3f8gxdvp53/ANjViw+H9uqK1/dSO/dYcKo9snr+lS3fgCwkQ/ZbieF8cbsOv5cH9aAJbDx3p1yypdRy2rH+I/Mv5jn9K6aKWOeJZYXWSNhlWU5BH1rx7VtKutIvDbXaYbGVZeVYeoNX/DHiCXRrxVd2azkOJE67f9oe/wDOgD1asnW/ENloiAXDF52XKQp94j19hWorBlDKQQRkEVman4f07VrhZ72FnkVQgIcjjJPY+5oA801rW7vWrnzLhtsa/ciU/Kv/ANf3rMr0bWfCej2mkXlxDbsskUTMp8xjggfWvOaAOw8I+JLDRtLlt7vzfMaYuNi5GCqj+hrc/wCE70f/AKef+/Y/xrH8G+H9N1bSpZ72FnkWcoCHI42qex9zW/8A8IVof/Pq/wD39b/GgCD/AITvR/8Ap5/79j/Gtq61S2s9NGoTsywFVbO3J+bGOPxrM/4QrQ/+fV/+/rf41sNZ272q2ssKSwqAoSRQwwOnX6UAc7L490lPuR3Un0QAfqaqy/EO3APlafKx/wBqQL/Q1s6h4V0m9gZBaRwOR8rwrsKn6Dg15XcQtb3EkL/ejYqceoOKAPSfDfip9c1CS2a0WEJEZNwk3dCBjoPWumrzf4c/8h6f/r1b/wBCWvSKAI5pVhheWQ4RFLMfYVzknjvR0Hyi5k/3Yx/UiulZVdCjqGVhggjIIrPk0DSJBhtNtQP9mIKf0oAwJPiFZj/V2U7f7zAf41XT4gtJMiJpoUMwGTNnqf8AdrC8XaPFo2qiO2yIJU3oCc7ecEf59ax7X/j6h/31/nQB7dVPU9SttKtPtN2zLHuC/KMnJq5UNxbQXUfl3MMc0ec7ZEDDP0NAHNy+PdJT7kd1J9EAH6mq0nxDtQD5VhM3pucL/jW9c+G9HuYyj6fAmR1jQIR+WK8v1mw/szVbiz3FhE3yk9SCMj9DQB2uleN31LVYLP7AsazNt3ebkjj6CuwryLwp/wAjLY/9dP6Gur8R+L/Kkaw0f97cE7WlUZCn0X1Pv/kAG5rPiHT9GGLiQtMRkQpyx+vp+Nc4PiIPO50393n/AJ7c4/KuZm0PWnVriWwun3fMzFCWPuR1rNZWRirqVYcEEYIoA9b0fxFp+sfLbylJgMmKThvw7H8K1q8t8E6cb7Xo5Tny7b96x9/4R+f8q9QdlRGd2CqoySTwBQA6sLU/FmlaczI05nlXqkI3Y+p6frXJeJ/Fk+oyPaWDGO0zgsPvS/4D2rd8NeD7e1t0udTiWa5YZETjKx+xHc0AVn8fyOT9m0l3UdzJ/gKLf4hwscXOnug9Y5A36ECu0VVRQqqFA6ADpVDU9FsNViK3dujMekijDr9DQAml67p2rDFpcK0nUxt8rD8D/StKvItc0i48P6kEEjbT88My5BI/oRXYeEfFJ1Eixv2H2oD92/TzAPX3oA62iiigAooooASq2oXS2VlNcN0Rc1Zrl/G92Y7SG1U/607m+g/+vSZM5csWzjZpWmleRzlnJJNR0UVJ5hJDGZZVReSxAFepWNutpaRwL0RQK860JA+sWoPTzAa9NHQU0deGWjYtFFFUdQhrO12RU05werEAfnWjXM65deddeUD8sf8AOsqkrRJm7IzVFSKKaorQstOkuefup6muWKuYJXKyrUgWr1zpjQJvVtwHXiqqrVtNblcthAtOC08LTgtA7EYXByOorXs75ZcJJw/86zdtJtx0qotxKTsdDRVeylMtuC3UcGrFdKd0aEVxOlvGZJDgCobO/iushCQw7GqGtzb5FhB4Xk1lwSGCdJFONprGVS0iHOzOuqrqcPn2EyY525H4VaU5ANDDKke1atXRb1Mnw4+6wK/3WIrJ8V22y6SYDiQYP1FamgL5Zuov7j4pPFEW/TfM/wCebD/CsrXgZSV4FHwlecyWjHp8y/1rp689025NnqMM2cAN830716EDkA1dN3QUZXjYWiiitDUKKKKACiiigAooooAKKKKACiiigAooooA88+JH/IUtP+uP/sxqz8M/+Yl/2y/9nqt8SP8AkKWn/XH/ANmNWfhn/wAxL/tl/wCz0Ad1RRRQAVheNv8AkVL3/gH/AKGtbtYXjb/kVL3/AIB/6GtAHF+BP+Rmh/3H/lXqNeXeBP8AkZof9x/5V6jQAV4vq3/IXvf+u7/+hGvaK8X1b/kL3v8A13f/ANCNAHsVl/x5Qf8AXNf5VwfxHuS2oWtqCdscRkx2yTj/ANlrvLL/AI8oP+ua/wAq8/8AiLAyaxbzY+WSAAH3BOf5igCfwbZ6tcaVK+n6otpEJyChgV8navOT9R+Vb/8AZniP/oYU/wDARKyPhvdKYby0J+YMJQPUHg/yH5129AHP/wBmeI/+hhT/AMBErGj8ATJOsp1FCVYNxDjv9a7migAooooAx/Fv/Is33+4P5isX4bf8g68/66j+VbXi3/kWb7/cH8xWL8Nv+Qdef9dR/KgDsqKKKACuC8b+HPLL6rZR/ITmdFHT/a/x/Ou9prKHUqwBUjBB6EUAeHV3PgfxH9zSrx/aBz/6Cf6flWR4t8PNo9158Ck2cx+X/YP90/0rnlYqwZTgjkEUAe5UVzfhDxCNWtfs1y4+2Qjn/pov976+tdJQB5noH/JQv+28/wD6C9emV5noH/JQv+28/wD6C9emUAYfjC7ltPD05gVi8uI8qCdoPU8dOAaZ4P0hNM0eORkH2i4UPI2OQD0H4fzrfooAKKKKAOb8dWCXWgPPtzLbEOp74JwR/X8K8wr1jxbdW8Gg3cUsyJJLGQiFuWPsK8noA9Y8HXTXXhu0ZzlowYz9FOB+mK265n4f/wDIu/8AbZv6V01AGb4j/wCRe1D/AK4P/KvHq9h8R/8AIvah/wBcH/lXj1AHpHw5/wCQDP8A9fTf+grXV1ynw5/5AM//AF9N/wCgrXV0AFFFFABXjWuADXdQA/5+ZP8A0I17LXjWu/8AIe1H/r6l/wDQjQBu/Dn/AJD0/wD16t/6EtekV5v8Of8AkPT/APXq3/oS16RQAUUUUAef/En/AI/bL/rm3865G1/4+of99f5113xJ/wCP2y/65t/OuRtf+PqH/fX+dAHt1FFFABXlvjoAeJ5yABlEJ9/lFepV5d47/wCRmm/3E/lQBjafbT3l9DbWzbZZW2qc4xn3+lepaF4es9FgHlqJLgj55mHJ9h6CvOvCn/Iy2H/XT+hr12gAqhqejWGqptvLdXPZxww+hq/RQBk6DoUGhQTRwO0nmvuLMBnGOB/P86wfiBrDQwppkD4aUb5iD/D2H4/0967SvHfEF2b3XLycnIMpVfoOB+goAu+DLFb7xDCHGUhBmIx6dP1Ir1WvKfCr6tFdzPo1vFPL5eHDkDAz7keldP8Aa/G3/QOtf++l/wDi6AOvorkPtfjb/oHWv/fS/wDxdH2vxt/0DrX/AL6X/wCLoAt+O7Nbnw9JNj57dg4PsTg/z/SvM4ZXgmSaJiskbBlYdiK7m/8A+Ex1CyltJ9Ot/LlGG2ugP/odc/8A8Idr3/Ph/wCRo/8A4qgD0vSr0ajplvdqMeagJA7HuPzq5WL4TsrrT9Citr2Py5UZvl3A8E57EjvW1QAUUUUAJXnni258/WpFB4iAX+v9a9DY4UmvKtRl8/ULiXP3pCf1qWc+Jdo2K9FFdBoXhv8AtO1NxNKY0JwgA6+9I44xcnZGZpEnk6nbSHgCQZ/OvUByAa4abwlew3CiBllTP3s7SK7hRhQPamjsoRlFNMXIJxS1VhkzeXEZPTaw+hGP6VZpp3Oghu5vItpJP7qk1xxYsxYnJJya67UYmmsZY0+8V4rnNP06W6mwQVQdSRXPVTbSMqibaRJpti11KMjEa9T/AErpkRY0CqMAdBTYIUgjEcYwoqStYQ5UXGNhkyhomB7iueUZNdIeRWNcWjwuSBlM8H0qai6hJEKrUgWkWpVFZpEjNtNK1PimMKLATWM8cSsrnHOadc6kqgiH5j6npVFxUTgU+dpWDmZDKxdizEknrUJHNTMKjzhwT61mZs6xBhAPanGkU/KKWuw6DM05NmoXwxxuB/TNLrwB0ef8P5ip7dMXl03qw/kKqeI5Nmluv98gfrWe0WS9Is4l/wCVd9o8/wBp0y3lzklcH6jiuBk7113hGUtpZjJ/1bkf1qab1Oag/eaN6iiitzrCiiigAooooAKKKKACiiigAooooAKKKzdWtNRuhGNP1AWeM7/3QfdnGOvTHP50AcP8QrhZdeSJWB8mEK3sSSf5EVd+GsqLPfwk/O6owHsN2f5iny+ALiaVpJdVDuxyzNESSfzp9r4GvLKdZ7XV/KlXoyxH/GgDt6Kp6bDeW9rsvrsXU24nzBGE49MCrlABXP8AjiQJ4XuVP8bIo/76B/pW3cLI9vKkMnlSshCPjO044OO+K5XUfCmq6ptF9rfmheVHk7QPwBFAHOeBWC+JoMnGUcD/AL5NepVwsPgG5gmSaHVQkiHKssRBB/Ouo0m01K1Mg1DUReKQNg8oJt9eR1oA0q8W1Vg2q3jKcgzuQf8AgRr07VtN1e9mkFrq/wBlt2XHliEEjjn5utc7/wAK7l/6CSf9+T/jQB2emyLLptrIhyrRKR+QrM8W6MdY0vEQzcwHfH/teq/j/MCq+k6Bq+mGGJNa3WqOC0RhByueQCScZ9q6WgDx3RtRm0XVo7kKcoSskZ4JHcf57ivWbC+ttRtUubWQSRt+YPoR2NZeueFbDWGMpBguT/y1Qfe+o7/zrnYvCGu6ZOZNNv4x7q5Qn6jGKAO/rF13XBp+20tF8/UZvlihHOM/xH2/z71lx6d4wuBsuNVhhjPUqo3foo/nWvovh+10gtKGae7f79xJyx+npQBpwhxCgkOX2jcffvUlFFAGP4t/5Fm+/wBwfzFYvw2/5B15/wBdR/Ktrxb/AMizff7g/mKxfht/yDrz/rqP5UAdlRRRQAUUUUAV720gv7SS2uU3xSDBH9frXk2u6RPouoNby5KHmOTHDr/j617DWbrujw61p7W8vyuOY5Mco3+HrQB5LZ3U1ldR3Nu+yWM5U16zoOsQ61p63EeFkHEsefut/h6V5Ne2k1jdyW1yhSWM4Yf1+lWtD1ebRtQS5iyUPEidnX0+tAGtoH/JQv8AtvP/AOgvXpleYeGZkuPHMc0edkkszrn0Ksa9PoAKrXt/a6fD515OkKerHr9B3/Cq+u6rHo+mSXbjcw+VE6bmPQf1/CvJ9Q1C51K5a4u5TI59egHoB2FAHbX/AMQLeMlbC1eb/bkO0fl1/lVaObxhrgzH/oULfxY8sfgTlvyq/wCDPDsFtZRajdRiS5lG+PcMiNT0x7nrmutoA4LUPBy2ek3d9e3slzcpGWGOBn3JyT+lcTXr3ij/AJFy/wD+uRryGgD034f/APIu/wDbZv6V01cz8P8A/kXf+2zf0rpqAM3xH/yL2of9cH/lXj1ew+I/+Re1D/rg/wDKvHqAPSPhz/yAZ/8Ar6b/ANBWurrlPhz/AMgGf/r6b/0Fa6ugAooooAK8a13/AJD2o/8AX1L/AOhGvZa8a13/AJD2o/8AX1L/AOhGgDd+HP8AyHp/+vVv/Qlr0ivN/hz/AMh6f/r1b/0Ja9IoAKKKKAPP/iT/AMftl/1zb+dcja/8fUP++v8AOuu+JP8Ax+2X/XNv51yNr/x9Q/76/wA6APbqKKKACvLvHf8AyM03+4n8q9Rry7x3/wAjNN/uJ/KgCn4U/wCRlsP+un9DXrteReFP+RlsP+un9DXrtABRRRQAjHCkgZwOleHEliSTknua9yrxXULc2l/cW5GPKkZMfQ0AdJ8OZAus3EZ6tASD9GH+NejV5N4RvBZeIrV2OEkPlN/wLgfrivWaACiiigAooooAKKKKACiiigCK4fy4JG9FJ/SvJ2OWJ9TXql//AMeE/wD1zP8AKvKj1qWcmJ6BXpPhoAaFagf3f615tXe+DbsTaT5ORuhYj8DyKETh37x0NFFFUdpk3Mn2bW4GPCzLs/HNatZHiKMm2SZc7om6+mf8ir9hcC6tElHcc/Ws4u0mhJ62LNGAOgooqxhRRRTAShgCMGlqheXwjykZy3c+lS2kD0KkihJWA6A05TxVcEk81KGxXPczJaYxpN1NZqAGtULVIxqFjSYmRtUTVIxqFjUshmla6z5MYjmQtjjcDWta3kV0m6JskdR3Fck1Ps7p7W5WRScZ5HqKqNVrcqNRrc7HA5x3rmvFN0Gkjt1P3eW/pW7d3aW1qZmPGOPeuIupmnmeVzlmOTWlWWlh1ZWVipJ1rpPBj5S6X0Kn+dc1JXReCOt5/wAB/rShuc1J/vEdXRRRXQdwUUUUAFFFFABRRRQAUUUUAFFFFABRRRQAUUUUAFFFFABRRRQAUUUUAFFFFABRRRQAUUUUAFFFFABRRRQBieMZBH4YvSe4VR+LAVj/AA2YGwvVzyJVP6f/AFqg8f61DLEmmW0gdg2+YqcgY6L/AF/CsjwbrUWk6k63Lbbe4AVm/ukdD9OT+dAHqNFMjkSWNZI3V0YZDKcgj60+gAooooAKKKKAOd8W+Hl1e08+BcXkS/L/ALY/un+leYOrI5R1KspwQRgg17jXEeN/DvmK+q2afMBmdAOo/vD+tAHP+Cf+Rrsv+B/+i2r1evKPBP8AyNdl/wAD/wDRbV6vQBxPxKkYQafGPuMzsfqAMfzNcFXqXjTSn1PRi0KlprdvMVR1YY5H5fyry2gD2rT2V9OtmQgoYlKkdMYGKs1wvhDxXbwWiafqMnleXxFKR8uPQ+ldLc+ItHtoy76jbuB2jcOT+AzQAeKD/wAU5f8A/XI15DXWa3rl34ndrPToWS0jBkfPVgOct6D29a5OgD034f8A/Iu/9tm/pXTVxXw71GL7HNp7uBKJPMRTxuBAzj6Y/Wu1oAzvECl9A1ADr9nc/wDjprx2vcJEWSNo3GVYEEe1eOatp0ul6lNaS5+RvlYj7y9j+VAHb/DiQHSLmLPzLPuP4qP8DXX15L4Z1xtD1AyMpe3lG2VB1x2I9x/WvRoPEOj3EYkTUbdQe0kgQ/kcGgDUorm9Y8Y6bYRMLWRbufHyrGcqPq3+FWfC51WTT3n1Z8tM++NCuGVT6/0Hb+QBt1494iiaHxDqCv1M7t+BOR+hr2GuD+IGjP5q6rAmVICT47Hs39PwFAGV4EultvEcaucCaNowffgj+Veo14dG7RuroxVlOVIOCD613+jeOraSFY9VDRSqMGVVyre5A5BoA7KisWTxXokce836H2VWJ/ICub1bxfc6q40/RIZVMp2+Z/G309B7/wAqAKXj3Ube91WOK3ff9nUo7Dpuz0/Cuctf+PqH/fX+da3iLRBokVlG7bp5ULykHjOeg+lYyMY3Vx1U5FAHuNFVtPvYNRs47m3cMjjPB6H0PvVmgAry7x3/AMjNN/uJ/KvT3ZUQs7BVHJJOAK8h8SXseoa9d3MRzGzAKfUKAM/pQA/wp/yMth/10/oa9drxvRLtLHWbS5k+5HIC3sOhNewxyJLGskbh0YZVlOQRQA+iiigArzn4gaUbfUV1CNf3Vxw5HZwP6j+Rr0aquoWMGo2clrcrujkH4j3HvQB4urFWDKcEcgivXPDerprGlRzbh5yDZMvo3r9D1rzbXNDutFufLnXdEx/dygfKw/ofao9G1e50a8FxbNnPDoejj0NAHsdFY2j+JdO1dVWOURTnrDIcH8PX8K2aACkJAGTwKhubq3s4TLczJFGP4nOBXFatr134kuf7K0RHED8SSnjcPf0X9T+lAHWaZq1vqkl0LU7o4H2b+zHuR7VoVm6HpEOjWC20PzMfmkfu7etaVABRRRQBBeJvtJUH8SkfpXlB6mvXG5U/SvKLqPybqWM/wOR+tSzlxK2ZDWnoOpnTL9ZDnyn+Vx7etZlFI5Ytxd0etQypNEskbBlYZBHOakrzvQtfl0xvKkBktyfu91+ld3ZX1vfQiW3kDjvzyKdz0KdRTQ69gFxayRH+IVh+H7rybh7WTjceM+vpXR9RXK63A1nqHnx5Ac7gfQ1nU0akhz0946qiqun3a3losg4PQj0NWq1Turl7i0UUUwKOpXRt4cLwz8D2rGVs9ata2T9qUdtvH51BZ2r3TfLwB1Nc023KxnLV2BWp4ar40pAPvtmqFxE1vJsb8D60nFrcGmhd1IWqLdSFqm5Nx7NUTGgtUbNSEwY1ExpWNRsaTJY1jURNPY1ExqCGS3V5LcKiuflQYAqk5AqRjmoHIHWqWpMnfchlNdJ4JXAu27Hb/WuYlPNdf4Mj26fK/wDef+QrpgKhrUOjooorY7wooooAKKKKACiiigAooooAKKKKACiop5o7eF5ppFjjQZZmOABXBa340ur2U2mjq0aMdokA/eP9PT+f0oA7e81KysBm7uooc9A7YJ+grIl8baJGcLPJJ/uRH+uKytH8EGbF1rcrvI/JhDc/8Cb1+ldTbaPptouILG3T32An8zzQBkJ450ZjgvOnuY/8K0LXxHo93gRahDk9A52H9cVdexs5FKvawMp6gxgisXVPBul3yMYI/sk3Zovu/ivT8sUAdArK6hkYMp6EGq1rqVneXU9tbzrJLbkCQAHC59+h/CvKNTsL7Q7trWZmTI4ZGIWQeorpfhp/r9Q/3U/m1AHe0UUUAFFFFABRRRQAUUUUAFFFFABXM6t4WutSvZ5l1maGKUj9yEJUcY/vD+VdNRQBwv8Awrn/AKiv/kv/APZUf8K5/wCor/5L/wD2Vd1RQBxcHgW5txiDXZYgeuyIr/J66+3jaG3iiZy7IgUsf4sDrUtFABRRRQAUUUUAFIQCMEUtFAHOWnhKCx8QrqltPsjUsRb7OBlSDg56c56V0dFFABXKa94Lt9Qle5sXW2nY5ZSPkY+vt+H5V1dFAHlkvgvXI32rapKP7ySrj9SKuaf4D1CZ1N7JHbR9wDvb9OP1r0eigDMtNEtLDSpbKzXZ5iFWkblmJGMn1rlf+Fdy/wDQST/vyf8AGu9ooA4Nfh7MpDLqagjkERH/ABrb0TQNQ029Etxq8tzCFI8pi2M+vJIroaKACsrXNBtNbgCXAKSp9yVfvL/iPatWigDzO88C6tA5+z+Vcr2KuFJ/A/41FB4J1uV8PBHCP7zyqR/47mvUaKAOY0LwbaaY6z3TfarheRkYRT7Dufc109FFABTHRZEZHUMrDBBGQRT6KAOJ1fwEkjtLpcyxZ58mXOB9D1/OsF/Bmuq5As1cf3llTB/M16pRQB5vZeAtSmYG6lhtk7872/IcfrXZ6NoFjoqYtoy0rDDSvyx9vYfStWigDlfF/h291u5tpLRogsaFW8xiOp+hrDT4fakc77q0X02lj/SvRqKAOEtvAl/btui1UQk9TGrA/wAxXU6Xp09jpRtJ7x7iU7v3zZyM/U9q0qKAOMm8D3dwu2fXppV9HjLD9XqD/hXP/UV/8l//ALKu6ooA4X/hXP8A1Ff/ACX/APsqnh8DXVuu2DXZogeyRFf5PXZ0UARW8bQ28UTOXZEClj/FgdaloooAKKKKAIri3huoWhuIkljbqrDINclqXgC2lYvp9w0BP/LOQbl/A9R+tdlRQB5fP4I1qLOyKGb/AHJQM/nipYfD3isYRTPEv/X0AB+TV6XRQBwdr4GvbqUSatf8dwhLsfxPT9a6/TdLtNKt/Js4RGv8R6lj6k96u0UAFFFFABRRRQAntXm3ia3+z63cDHDHcPx/+vXpNcf45tMPb3QHXKMf1H9almNeN4HI0UUUjzxatWd3PaTCS3kZGHpVSuv8H6faXFq800aySB8fNzgcdqDSnFylZM3dDvpL/T1mlTa2cH0PvUuqWYvbRkH3xyv1q2irGoVQAB0Ap1O11Zno20szkdJvDYXmyTIjY4YHt711qsGGRyK57X9P2t9qiHB++P61JoOpbgLWU/MPuE9/asYPkfKzOL5Xys36KKK6DUqXdlHd7d5IK9CKmghjgjCRjAFSUVNle4WFrE1iUG4VR1Uc1tGuWv2Y3ku7rurOq7Imb0E3Um6ot1JurnuY3JC1MLU0tTC1FxXHE1GTQWqMmpJbBjUbGlJqNjSJbGuagc092qvI1axRlJkbnnFeg+HYPI0a3Ujkjcfx5rgbSFrq8ihXq7AcV6dGixxqijAAwBXRFG2FjvIkooorQ7AooooAKKKKACiiigAooooAKKK5/wAaamdO0N1jbE1wfKUjsO5/L+dAHI+MPELapdm1tn/0OE4GD/rG9fp6fnW14D0JY4BqtwmZJMiEH+Fe5+p/l9a4eyt2u72C2X70sioPxOK9ogiS3gjhiUKkahVHoBwKAJKKKKACiiigDH8TaQusaTJEF/fx/PCf9r0/HpXNfDUYn1AH+6n82rvaxdH0RtM1bUbpXUxXbBkUZyvJJ/nQBtUUUUAFFFFABRRRQAUUUUAFFFFABRRRQAUUUUAFFFFABRRRQAUUUUAFFFFABRRRQAUUUUAFFFFABRRRQAUUUUAFFFFABRRRQAUUUUAFFFFABRRRQAUUUUAFFFFABRRRQAUUUUAFFFFABRRRQAUUUUAFFFFABRRRQAUUUUAFFFFABRRRQAlZ2u2X27SpoQMtjcv1FaNGKQNXVjyIjBwaK2fFGnGx1RnVcRTfMv17isapPLlHldgq9pOqz6XP5kPKt95D0NUaKBJtO6PQ9M8R2V/tRm8mU/wt/jW1nPQ15Gpwa7DwnrMkj/Ybhy3H7snr9KdzspV+Z8sjqnRZEKsAVIwRXJ6pp76fc+ZHnyycqw7e1ddUVxAlxC0UgBUipnDmRvKPMiho+preR+XIQJlHPv71qVyN7Yz6XcCRCdmcq4/ka3dL1NL2IAkCYdV/qKmE/sy3FGXR7mlRRRWpYmcVy+sOjX7lDnsfrWzq959jtCQfnbha5QuWJJPWuetLoZVJdCXdSbqj3Um6sLmNyQtTS1M3U0tSFceWphNNLUwtQS2KzYqJ2zQz0sVrc3J/cROw9hWkYk6vYgdgBzVZ2yamuoZYH2zIyt6MMVW5ZgqjJPAraKMZXvY6LwbZGa+e6YfLCMD6mu3rO0OwGn6bHFj5yNz/AFNaNapHpUockUhaKKKo0CiiigAooooAKKKKACiiigArzj4iXRl1iG3B+WGLP4sef0Ar0evKPGbl/FF5nPBUD8FFAB4Li83xPZ5HC7mP4Kf64r1evLfApA8TQZ7o+P8Avk16lQAUUUUAFFFFABRRRQAVXvb22sLdp7uZYo17t/QdzRe3cVjZy3Vw22KJdzH+n17V5Pq2q3evaiHkydzbYoQchcngD39+9AHXTeN5Lm5+z6Npz3DnoXzz77R2/GrKT+MpE3/ZbGP/AGCef/Qq0/D2iw6LYLEqgzsAZZMcsfT6CtagDi38Xappcyx61pQQH+KM4z9OSD+ddHpOtWOrxF7Obcw+9Gwwy/Uf16VYvrKDULV7a6jDxOOQe3uPQ15RfQXXh7W3jilZJYGykg43DqD+VAHsFYutarqNhMqWWkSXiFNxkVuhyeMAH0H51J4c1lNa01ZwAsyfLKg7N7exrWoA88uPH2pKzItlbxMDghwxIP5it3wdr15rn2z7WIh5Ozb5akdd2c8+1cv4/jSPxESigF4VZsdzyM/kBVLw+dRuDPpmmnYbvb5r9NqrnPPp839KAOz1vxrZ6fI0Fon2udeCQcIp+vf8K5+Xx3rCyEGC2j/2TG3+Ndlovh+x0eFRDEHnx80zDLE+3oPYVfu7O3vYTDdQpNGeocZoA5TR/HkNxKsOpQi3LcCVDlPxHUfrXYAggEHIPQivJfE2kDRtWe3Qkwuu+Inrg9j9CK6/4f6m91p0lnKxZrUjYT/cOePwIP6UAdbVDVtVtdHtDcXb4HRUX7zn0Aq/XlHjDUHvtfuFLHy7djCi+mOv65oA6i31vxHq483TNNghtj0eYk5/HIz+Ap8niDWtIG7WdLV4M4863PA+vJ/XFdNaGE2kJt8eSUHl7em3HFPkjSWNo5FDIwwVIyCKAOU03xe+q+JLeztoRHaSBs+YPnJCk9jgdBXXV57p2mDSfiHDbJ/qjveP/dMbcfhyPwr0KgBksscETSzOqRoMszHAArl7jxibi6NroljJeyD+M8L9fp7nFc74t1+XV782dqxNpG21Qv8Ay0b1/wAK7vQdJi0fTo7eNR5hGZXxyzd6AMV7vxmE3ixs/wDcUjI/8eqvbeOJbe5+z6zYNA4OGZARj/gJ5x+NdpWF4s0aPVNKkcIPtMCl43xzx1X6GgDWtbqC9t1ntpVliboymotSuri0szLa2jXcoIAiVtufxxXmnhXXZNH1FFdz9kmbbKpPA/2vw/lXqw5FAHFX3jHVrIAz6KbcHgNLuwT9cCstvH2rMeIrRR7I3/xVdx4iiSbw/frIoIEDuPqASD+Yrx6gD21p44rXz53WNAu5mY4AFcZq/j3ZIY9KhV1B/wBbKDz9Bx+v5U+Kw1Lxcsc15I1lpij91EvLP/tf/XP4DvU9z8P7B48W1zcRyYxl8MD+GBQBR03x/KJFXUrZDGTy8OQR+B61uat4hvbCUmDRp7q22hhOrEDkZ6bTj8a5my8GX0Ou28V3GsloG3NKhypA5we4z0/GvR6AOF/4WN/1Cv8AyY/+xqSDx9NcSiKDRXlkPRUmJJ/ALWP440hdO1UXEKbYLobsDoGHUfyP4mp/h5PFHrMsTgCSWIhD34OSPy5/CgD0G2kea2illiMTugZoyclCRyPw6VR1vUrrTYY5LXTpL7cTuEZIKe/ANalFAHDN8QypKtpJBBwQbj/7GtrQ9fvNWnCyaPNbQFSwmZyVPpj5Rmsmx02DV/HOoXbIGtrVhxjhpAAPx5BP5V1Oq3yabps95IMiJcgep6AfnigCrrfiGx0VB9oYvMwysKfePufQVyU/xBvmf/R7O3RfSTcx/QitDw74eGpH+2daHny3B3pG33cHoSP5D0rrRa24j8sQRBMY27Bj8qAOJsviE+8C+slK92hbkfgf8a7OwvrbUbZbi0lEkbdx2PofQ1xXjbw3BaQDUbGMRIGCyxqMKM9CB254x71l+C9UfT9bjhLHyLoiNl7Z/hP58fjQB6lXLat4k1TT5JsaHJ5ETECYsSpUH73A44rqaQgEYIyD2oA85l8f6mx/d29qg91Yn+ddhoerG78Ow6lfvHESGLsOFGGI/pXleoRLDqNzEgwqSsoHsCRXReHtOvfENrBazSNFpdoTnbxvYkt+fP4fjQBp6j49/emLSbXzfSSTPP0Uc/rWYnj3VkkHmRWrAdV2Ef1r0CysLXT4RDaQJEg/ujk/U96qa1oVnrFuyTRqs2PkmA+ZT9e49qAKegeK7TWXEDL9nuiOI2OQ30P9K6CvEpEmsb1kJ2TQSEZU9GU9vxFeu6HqH9p6PbXZxukT58f3hwf1FAGhUF3d29jbtcXUqxRL1Zv89adPNHbwSTTMFjjUszHsBXlurand+JtYSKPIjdwkEWeB7n39TQB00vjSe8uTb6Hpz3D9mfP54Hb6kVYE/jIpv+yWIPXYTz/6F/WtnRtJttHslt7deeruRy59TWhQBx58Y3mnTCHW9JeEn+OI8H6A8H86WHxidQ1+0s7GPFtIcO0i/MT7c8V019ZW+oWr211GJI3HQ9vcehrzvT9Mk0jxxbWkhyFlyjf3lIODQB1Gq+Jr7TJ5g2hzPBGxAn8whSPX7pxWV/wsb/qFf+TH/wBjXcEBgQRkHqDXlni/SF0nWGEKbbeceZGB0X1H5/zFAHQ23jue7mENtoryyHoqT5P/AKDXaV578OJ4k1C7gbHmyRgofYE5H6j8q9CoAytc1S50uBJbbTpL0EneEYjYPXoa5r/hY3/UK/8AJj/7Gu5JAGScAd64LwjpMOpaxeapLGGto5m8lSOCxOc49hj8/agDo9D1q91WY+fpMtnDs3LK7khjkcAFR7nPtW3RRQAUUUUAFFFFAGVr+mDUtPaMAeavzIfevN3Ro3ZHBDKcEHtXrlcd4u0UhjqFuvB/1qj+dSzmr07rmRyVFFFI4hans7l7S6jnjPzIcioKKBrTVHpOk61balGNrhJe8bHn/wCvWpXkiOyMCpII7ituw8TX9qArv5yDs/X86LnXDEraR3ssSTRmORQynqDXN3+lzWEv2i1LFAc5HValtPFtpLgXCNEfXqBWvb6jZXYxFcI+e2efyqZRUja8Z7Mr6XqqXiiOQ7Zh29fpWnWLf6MsjedaMI5OuAeD/hS2OqPHILa/UpIOAx6GkpNaSKTa0ZV8UORLAvYAmsLPNdD4qi3QRTjnacH8f/1VzO+sai9456ukibdik3VFv981NDa3NwMwwuw9QOKjlM1d7DS1IWpZre4h/wBZE6/Varlj3p8ondFiKOS4lWOJSzMcAVrr4ZuWUFpkBPaqGgT+Xq8IIyGyK7mtoQTWpvShGSuznLTwuiyB7mXeB/ABjNb8UMcMYSJAqjoAKko6VsopG8YqOxVvbG3voTHcRhh29qwtP8Li01fz3cSQJzGD1z71rXN+XmFpaHdMerdkHrV6FPLjCAk47nqaSab0JcYydySiiirLCiiigAooooAKKKKACiiigAooooAK8q8bxGLxPcnGBIEYf98gfzBr1WuC+I9iRLa36jhgYnPuOR/M/lQBz/hacW3iSxkY4Bk2Z/3gV/rXrteHRu0ciyIcMpBB9DXs2mXqajp1vdx4xKgOPQ9x+BoAt0UUUAFFFFABRRTSyhwpYBjyBnk0Acb8Rr1o7S1skJAlYyP9B0/U/pXO+C7YXPiW23DKxZkP4Dj9cVp/EgH+07Q9vJP8zVb4ekDxC3P/ACwb+YoA9MooooAK4H4kWoWeyugOXVo2P05H8zXfVxvxI/5B1n/11P8AKgDE8BXrW2vC3z8lyhUj3AyD/MfjXpteR+FAT4lscDP7z+hr1ygDzP4hf8jCv/XBf5mtL4aAZ1I45Hlc/wDfVZvxC/5GFf8Argv8zWl8M/8AmJf9sv8A2egDuqKKKAPP/iSP9Nsv+ubfzpnw3J/tO7HbyR/6EKf8Sf8Aj9sv+ubfzpnw3/5Cl3/1x/8AZhQB6HXk3i2wksfEF1vU7J3MqN2Ibk/kc16zVDVtJtNYtvIu484+644ZD6g0AeeeHvFd1oyCCRftFrnhCcFP90/0rvdJ8RadqwC284WU9YpPlb/6/wCFcPq3grUbEs9qPtkI/uDDj/gPf8K5sh4pMMGR1PQ8EGgD2prO2e7S7aCM3CDakpX5lHPAP4n86z/FN61h4fu5kJDlfLUjsWOM/rmua8IeK5muY9O1GQyK/wAsUrHkHsCe+fWtb4gZ/wCEc4z/AK5c/rQB57pTOuq2jxwmd1lVliBwXIOcZr0X+3tb/wChZm/8CB/8TXnmizfZ9asZScBZ0JPtkZr2agDnP7e1v/oWZv8AwIH/AMTSHXdaIIPhmXB/6eB/8TXSUUAeRf8ACMa3/wBA6b9P8a9T0wSrploLgETCFBID1DbRn9atUUAUNd/5AOo/9esv/oJrxuvZNd/5AOo/9esv/oJrxugD2+AAW8YH90fyqSo4P9RH/uj+VSUAFFFFAGH4v03+0tBmVVzLD+9T1yOo/LNeYWF3JY3sN1F9+Jww9/b8a9qIyK8h8R6d/ZetXFuBiMnfH/unp+XT8KAPWbW4juraK4iOY5VDqfYjNV9Zv10zSri7PWNPlHqx4H6kVz/w+1L7RpkljI2Xtmyv+4f/AK+fzFTeJT/aesadoinKM3n3GP7o6A/Xn9KALvhGwNjocRkz51wfOkJ65bp+mK072yt9Qtmt7uISxN1Ukj+VTgADAFLQA1EWNFRBhVGAPQCnVy+s+NbLT5HgtUN3MvBwcIp+vf8ACqds3irX4xL5yadat0KrhiPbv+ooA2fF8sCeHbuOaVEZ0+QMQCxyDgevSvMNOJGpWpHUTJ/MV2uq+FLWz0a8vLm4nvLtIyRJIxGD64/xJridP/5CNr/11X+YoA9rooooA8X1b/kL3v8A13f/ANCNeleCRjwrZ++//wBDavNdW/5C97/13f8A9CNel+Cf+RUsv+B/+htQBu0UUUAeP+Jv+Ri1D/rs1d74D/5FqL/ro/8AOuC8Tf8AIxah/wBdmrvfAX/ItR/9dH/nQBW+IN81vpMVqjYa5f5vdV5P6kVz3gC3WbxD5jDPkws4Pvwv9TV74kk/bLEdvLb+Yqr8O5dmuyxk8SQMAPcEH+WaAPSaKKKACsy90aG81az1FnZJbbIAA4Yeh/X8606KACud8baZ9v0N5UGZbX94vuP4h+XP4V0VNIDAgjIPBHrQB4xpd6+m6lb3kfWJwSPUdx+IyK9mhlSeFJY2DI6hlI7g9K8h1/TTpWsXFrg+WG3Rn1U9P8Pwrt/AOpfa9Ja0dsyWpwM90PI/qPyoA0vFd9/Z/h+5kBxJIvlJ9W4/lk/hUnhuw/s7QrW3Iw+ze/8AvHk/zx+FZHiIf2p4l0zSRzFGfPmHbHv+AP8A31XV0AFFFFABRRRQAUUUUAFMdFdSrAFTwQafRSA898R6E2nTGeAE2zn/AL4PpWHXrM8MdxE0cqhkYYIIrg9f8PSaezT24L2x/NPrSOOtRt70TBooopHKFKDikooAeGp6uR0JqKlBpWFY0INUu7cjyp3Uem41bfXrmZds+yYf7S/4VihqUNScS1Umup0NtrBlhNncAtC/HXlfpVh/Dd0fmgdXQ9N2VNcwHwciu98N6st/aCKRh58YwQe49aSgupvSkqmkitp3hoo4e8YNj+Ben410KRrGgVFAUdAKcxIUkAn2qt/aFsG2vJsb0cbf51aUYnXGKjsWiAewqrLp1pMcyW8bH12ipkmjcZSRT9DT9w9RT0ZW5SisLC0mDJFGknY96u7h6ioLp7YxEXDJt9GIrn746YoIgaQn0U8frUSlyktqJu3Oo2tsD5koBHYcmsS61W51GQW9ohVT6dT/AIVTs9MuL1gUUrH/AHmrprDT4bGPCDLnqx6moTlPyRCcp+SG6ZYLZQ46yN95qvUUVslZWRqlYWiiiqAKKKKACiiigAooooAKKKKACiiigAqjrGnR6rps1pIcbx8rf3WHQ1eooA8TvLWayupLa4QpLGdrA11PgXXltJjpt0+2GVsxMT91vT6H+f1rpfEvhuHW4fMQrFeIMLJ2Yeje38q80v8ATrvTbgw3kLROOmeje4PegD2mivPPD/jaS0jS21NWmiXhZRy6j39f512dnrmmXqg299C2f4S21vyPNAGhRUL3MCDLTRqPUsBWVf8AivSLFSftSzv2SH58/j0H50Aa80scELyzOEjQZZmOABXI6TLL4l8TnU/nSxssrCOm4n/OT+AqoX1bxpOECG00tW5P97/4o/oK7SwsoNPtI7W2TZEg4Hr7n3oA5n4h2DT6dDeouTbsVf8A3W7/AJgfnXK+EbsWfiO0ZiAjkxsT/tDA/XFeqTwx3EDwzIHjkUqynoQa8s8Q+H7nQ7osoZ7Vm/dTDt7H0P8AOgD1iiuf8L+IodYtEilcLeoMOh/j/wBoV0FABXn3xHuxJe2lop5iQu31Y8fy/Wuy1bVrXSLRp7pwDj5Iwfmc+gFeYLDqHibWJHij3yytlj/Cg7ZPoB/KgDW+H+ntcaw14V/d2yHB/wBo8D9M16RWfoulQ6Pp6WsPJHLv3du5rQoA8z+IX/Iwr/1wX+ZrS+Gf/MS/7Zf+z1j+OLuK78QyeS4dYkWMlTkZGSf54q/8O72GC+uraWQI06qUzxuK54+vNAHodFFFAHn/AMSf+P2y/wCubfzpnw3/AOQpd/8AXH/2YVH8QruC41S3ihkV2hjIfacgEnp9ah8BX0NnrTJO6os8exWY4+bIIH86APTayPD+tjWorgmIRSQSlCobPHY/jz+Va9eUaJrTaJrksxBaCRisqjqRnqPcUAer1la1oFlrMJWeMLNj5JlHzL/iPar1neW9/brPayrLE3Rl/wA8GpJHWJGeRgqqMlicAUAeL3VvNp99JBJ8s0D4yPUHqK9S1+0fVfDM0armVoxIo/2hg4/p+NcQlsfE/i+Z4EJtml3O2OiDjP44/WvTwABgcCgDw0HByK9i0HUV1TSLe6ByxXbIPRh1ri/GPhiS0mk1GyQtbuS0iKP9We5+n8qy/DXiCXQ7liVMltJjzI8/+PD3/nQB6zRVLTtVsdUiD2dwknqucMv1HWrTukaF5HVFHUscAUAPpqOrruRgwyRkHNcpq2vzapP/AGV4eJkkfiS5X7qL3wf6/lXRaXZLp2nQWisXES43Hue5oAj13/kA6j/16y/+gmvG69c8UXkNnoF55rqrSxNGgJ5YsMcD8a8joA9vg/1Ef+6P5VJVPS7yG+0+CeBw6sg6Hoccg+9XKACiiigArjviHpvm2MOoIvzQHY5/2T0/I/zrsar3trHe2U1rL9yVCp9s96APKvDOpf2VrcE7NiJj5cv+6e/4cH8K7bwqp1DUNQ1yQcTv5UGeyD/I/I153LZzRXzWbJmdZPL2+rZxXsGl2SadptvaJjESAEjue5/E0AW653xvqElhoLCFisk7iLcOoGCT+gx+NdFWB4z02TUdCcQqWlgYSqo6nGQR+R/SgDz/AMMWkd74hs4JQGjL7mB6HALY/SvX68V069fTtQgu4hlonDY9fUfiOK9StPE2kXNqJ/tsMWRykrBWHtjv+FAD/FH/ACLl/wD9cjXlOn/8hG1/66r/ADFdj4k8SHVraaw0eN5YgheebBACLycZ7cdT9O9cVby+TcxS4zscNj6HNAHt9FQWl1DeW6T20iyRuMgqafNNHbwtLM4jjQZZmOABQB43q3/IXvf+u7/+hGvS/BP/ACKll/wP/wBDavL7ub7RdzTDP7x2fn3Oa9I8CXkM3h+K2Rx50DMHTPPLEg49OaAOlooprusaF3YKo5JJwBQB5D4m/wCRi1D/AK7NXe+Av+Raj/66P/OvPtcuI7rWryeE7o3lYq3qM9a7b4fX0MmlPZl1E0chYITyVODn880AM+I1k0thbXijPkOVb2DY5/MD864vRb86Zq9td87Y3+b3U8H9DXr17axX1pLazrujlXaw/wA968l1vRrnRbwwzrujPMcoHyuP8fagD16N1ljWSNgyOAysOhB70+vOvCXiwWCLY6ixNsP9XJjJj9j7fy/l39vcwXUYkt5klQ9GRsigCamSyJDG0kjBUUZJPQVT1DWNP01C13dRoR/BnLH8BzXOxT3vi+8Qqj2ujxPuJPDTEHgfn6cD60AdjRRRQBx3xC0zzrKLUY1+eA7HOOqE8fkf51y3hTUxpeuQyO22GT93IT0APf8AA4NeqXdvHeWktvMMxyqVb8a8ZvrWSxvZrWUfPE5U++O9AHoXhQf2jq2qa0wysknkwn/ZGP6ba6qszw9Y/wBnaJa25GHCbn/3jyf51p0AFFFFABRRRQAUUUUAFFFFABTWVXXawBB7GnUUgOR1vwoHLT6cAD1MXY/SuRlikhkMcqFHXggjGK9bqhqWj2mpJieMbuzjgilY56lBS1ieYUtb+peFLy1y9t/pEftww/CsF0eNirqVYdQRikckoSjuNooooIFopKKAFzUtvcS20yywuUdehFQ0tAbHa6J4p+1Sx213HiRjgOvQn3FdJLDHMm2RFYe4rhvDGsWunFo7mMLuOfNAyfoa7S3v7W5UNBPG49mFP1PQpT5o6sqTaFZycqGjP+y1Qt4fH8N04+orXaVFXLOoHuaI5UlXdG4ceqnIqXCLNOVMx18ORD78zn6cVcg0izgwREGb1bmtCihQiug1FIQAAYAxS0UVYwooopgFFFFABRRRQAUUUUAFFFFABRRRQAUUUUAFFFFABUF1aW97CYbqBJoz/C65qeigDkr3wDp8xLWk0tsfQ/Oo/Pn9ay5Ph7dg/u76Fh/tKR/jXoNFAHAxfDyckedqEajvsjLf1FbWneCtKs2Dyq904/56n5fyH9c10lFADUVUUKqhVHAAGAKdRRQAUyWJJo2jlRXRhhlYZBH0p9FAHL33gfTp5fNtJJbOTORsOVB+h6fnTU8O65GmxPEc23tuQk/zrqqKAOSh8DQSTedqeoXF4/fPy5+pJJ/Wuks7G1sIBDaQJDGOyjr7n1NWaKACsfWPDttrFwss9zdx7U2bInAUjJ5wQeea2KKAOU/4V/pP/Pxe/wDfaf8AxNH/AAr/AEn/AJ+L3/vtP/ia6uigDL0bRINGEwguLmUS4yJnDYxnpgD1/Sm6zoFvrLxtcXFzEEBG2JwAc+uQa1qKAOU/4V/pP/Pxe/8Afaf/ABNH/Cv9J/5+L3/vtP8A4murooAyNG8PW2iyO9vcXUgZdu2VwQPoABVbS/CdhZLP9pjivJJnLb5Ih8o9ADn35roKKAOZm8HxRStNpN7cafIeyMWU/rn9ail8KX99hNS12eaEdY1XGf1x+ldXRQBS0zTLTSrfyLOIRrnLHqWPqT3q7RRQAhGRXP6n4O0rUHMiI1rKephwAfqOn5V0NFAHCN8PXWTdFqYAB4zDgj/x6rMPgNXYG/1OacD+FVx+pJrsqKAKenabaaZb+TZQrEvUkclj6k9TViaMTQvESVDqVJU4Iz6VJRQByr+AtMkbc91fMfUyKf8A2Wk/4V/pP/Pxe/8Afaf/ABNdXRQBy0fgTTYm3R3d+h9VkUf+y11NFFABRRRQAUUUUAYUvhqCXxKmsGTG3BMOzguBgNnP07dRW7RRQAUUUUAc1q/gzT9SmaeFmtZmOWKDKk+u3/DFZkPw7USZn1EsnokWCfxJNdxRQBm2uh2Fnps1jbxbIpkKSMD8zAjHJ/Gsv/hBNG/6eP8Av4P8K6aigDnYPBml20qyRPcqykH/AFvBx+FJe+DbG+uZZ57u+JkcuV8xdoJJ6Ar05ro6KAOU/wCFf6T/AM/F7/32n/xNKvgHS1bctzfAjuJF/wDia6qigCtYWi2NnHbRvJIsYwGkOWP1NY2oeD7HUbqW4nur3MjbiokXaPoCtdFRQByn/Cv9J/5+L3/vtP8A4mgeAdLUgrc3oI6EOv8A8TXV0UAU9M0+PTLNbaKWWVVJO6Vtzc/hUt3aW97A0F1CssbdVYZqeigDj73wBZSsWs7qW3z/AAsN4H8jVMfDyUHnUlA9of8A69d5RQBy+n+BtMtXElw0l0w7Pwv5D/GulREjQIihFUYCqMAD6U+igAooooAK4rWdPgv/AB7ZxRrltiy3Hphc4/QAflXZuwRC7HCgZJ9K5bweDqGoanrcg/18nlxZHIUf/W2j8KAOrooooAKKKKACiiigAooooAKKKKACiiigAooooATrVS7060vV23ECP7kc/nVyikFrnLXfg22kJNtM0XsRuFZNx4R1GL/VeXKPY4P6139JRYydGD6HmMuianFndZy/8BGf5VXaxu0zutpRj1Q16tgGjaPQUrGbw0e55OtrcMcLBIT/ALpqZNLv5Pu2kxz/ALBr1Lav90UYHoKLB9WXc85h8M6rLg/Z9gPdmArUtfBcpwbm5C+yDP612VLRYtUIIx7Lw7p1ngiLzGH8Uhz/APWrWACjA6ClpaZqklsFFFFMYUUUUAFFFFABRRRQAUUUUAFFFFABRRRQAUUUUAFFFFABRRRQAUUUUAFFFFABRRRQAUUUUAFFFFABRRRQAUUUUAFFFFABRRRQAUUUUAFFFFABRRRQAUUUUAFFFFABRRRQAUUUUAFFFFABRRRQAUUUUAFFFFABRRRQAUUUUAFFFFABRRRQAUUUUAFFFFABRRRQAUUUUAFFFFABRRRQAUUUUAFFFFABRTGdU27mC7jgZPU+lNnuIbWFpbiVYo15LOcAUAYvjTUPsOgSqrYkuD5S/j1/TNXtBsf7N0a1tSMOiAv/ALx5P6muTW5Pi3xdB5an7BZ/OM9wD1P1OPwFd7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effEW/Ml7b2C52xL5je7Hp+Q/nXKwQ3WoXCQRCSeVjhVzn/APVXsV5YWl+oW7topgOm9QcUlnp9nYqRaW0UOeuxQCaAKPhrQ00TT/LOGuJPmlcdz2A9hWxRRQAUUUUAFFFFABRRRQAUUUUAFFFFABRRRQAUUUUAFFFFABRRRQAUUUUAFFFFABRRRQAUUUUAFFFFABRRRQAUUUUAFFFFABRRRQAUUUUAFFFFABRRRQAUUUUAFFFFABRRRQAUUUUAFFV5L60icpJdQo46q0gBFN/tKx/5/bf/AL+r/jQBaopkcscyb4nV19VORT6ACiiigAooooAKKKKACiiigAooooAKKKKACiiigAooqG5uoLSIy3MyQxg4LOcCgCaimQyxzxLLE4eNxlWU5BHrT6ACiiigAooooAKKKKACiiigAooooAKKKKACiiigAooooAKKKKACiiigAooooAKKKKACiiigAooooAKKKrNqFkrFWvIAQcEGQcfrQBZoqr/aNj/z+2//AH9X/GrCsrqGRgynoQcg0AOooooAKKKKACiiigAooooAKKKKACiiigAooooAKKKKACimSSJDE8sjBEQFmYnAAHUmo7S8tr2MyWk8cyA7SyNkZ9P1FAE9FFFABRRRQAUUUUAFFFFABRRUUdxBLI0Uc0byJ95VYEj6igCWimSSJDE8sjBEQFmYnAAHUmo7W7t7yLzbWZJo843IcjNAE9FISAMngVRXWtMaYQrqFsZCdoUSjJPpQBfooooAKQkAZPApaqaoCdOuMBj8h3BepXuB+GaAIRq8DtiGOWVezLtGfcAkEj3A5q5BPHcxCWJtyn2wQe4I7H2rk9VtzPdajcxeUbdfs5JWIM+3A+aNuxA56V0lkyvdXjxcxmQDPYsFG7H6D6g0AXaKKKACiiigAooooAKKKKACiiigAooooAKKKKACiiigAooooAKKKKACiiigDze/0+LVPiFNZzs6xysclCAeI88ZB9K3f+Ff6T/z8Xv/AH2n/wATWZGwX4oEsQAGbkn/AKZGu686L/nqn/fQoA8+1fSLvwjNFqGm3btCzbWDDv6Njgg813mnXa3+n292gwJkDY9M9q5Tx3rFpLYLp1tKs0zyAsEOQoH075xxWokVxpfggplop4bUtkHlWxn9M0AdBRXnOn+ItXu7CLTrF5Jr+WRi8rclF4wAT/Ous0K2vtL06d9YvPPbcZC5kZgi45GT9D0oA2qK4WK81vxZdzfYLhrGwjOAykgn8RyT7dB/NL2HxB4XRbwX7X1opAkWQk4z7HOB7g0Ad3XHy3NwPiTDbieQQlMmPedv+rPbpWy88mueHhLplx9nlnVSr55QhhkcfQiuHfTtVHi+OzOoZvyuRcZPA2E/XpxQB6fRWPoGn6nY/aP7Tv8A7Xv27OSduM56+uR+VY2q6xqWq60+j6G4iEWRLP8ATrz2APHHOaAOxoribnQ/EWlwNeWusy3LoNzRkscjvgEkE1u+GNa/tvTfNdQk8Z2SqOmfUexoA2aK5TxJrt7/AGlHo2jY+1vjfJ1255wPw5Jqs/hvxFFEbiLXJZLgDPlmRsH2yTg/iMUAdpXK/EC4nttKtmgmkiYz4JRipI2n0qfwlr8uqxy2t6Nt7b/f4xuHTOOxB4Nc14w07VLSBZr7UPtEDzHy48k7eCR19qAO/wBOYtptqzEkmFCST14FQ6xpcWsWDWkzuiMwbKYzx9awNF0fXUayuJdW32oCMYdzcrjpWh4yup7PQZJraV4pA6gMhwetAGtY2q2VlDaxszJCgQFupAqxVDQpZJ9EspZXLyPCrMx6k4rmPE2s32m+KrdLd5ZIvLU/Z1Jw5JIxj8qAO2orjv7F8Saqv2i81VrJjysMRIC/XBH9ad4Z1XUYdan0PVZPOkjBKSE5PGD17gjnnmgDr6Kx/EutDRNNM6qHmkOyJT0z6n2FYVvoniLVYVu7zWJbVpPmWJSRt9MgEAUAdrRXnWoTeItKuYdLutTYRXLAJc9TjOOvUdRmu20Wwl03TUtprg3DqWJkOcnJz3JoAv0UVQ12WSDRL2WJykiQsysOoOKAL9FcBouo+IdZsVtLJyu1j515KcnnoAfp6fpTtTsNe8O241CPWJLlFYeYrliOTjkEnPpQB3tFU9KvRqOmW92F2+agYr6HuPzrnNW1LWdQ1t9J0lGtVjGXmddpI9c44GemOtAHX0Vxcvh3xDZxNc22uTTTKN3llm+b25JB/EVreEtbk1rT3adQLiFtrlRgN6GgDN+IVzPbW1kbeeSIs7ZKOVzwPSuwrzDxXp2q2MVu2pah9rV2YIMk7Tx611ek6PrtrqUU17q32i3XO6Pcx3ZBA6+5zQB0lFcn49v7uwt7NrO4kgLuwYo2M8CusoAKK5PxVf3drr2kw29xJHHK4DqpwG+YDmt/WJHh0a+liYrIlvIysOoIUkGgC7RXnVh4k1a506LT7F5LjUZZGLSNyUXjGM8evPaur8PWeo6dZztq9557s2/JkZtgxz16fhQBtUVw6X2s+K72ZdNuDZWERx5gyrH05HOfYdP5svbbxB4YjW9TUWvbZSBIkhJAz7Enj3BoA7uiqel38ep6dDeQ8LKucHsehH51coAKKKKACvMtK0e31vxTqNtdPKiKZZAYyAchwO4PrXptcD4SZU8aaoWYKNsvJOP+Wi0AaR+H+lY4uLzP++v/AMTWLcRXvgnVoGiuGmspjkr0DAdQR6jI5r0EzwqMmVAB3LCuE8a6hDrF7Z6dpzC4kVjkocgscAAH8KAO+Vg6BlOVYZBp1YHimafTvC7tbTNHLH5ah0OD1ANc9BrWs61BbadpLv5iRA3Fyxwc/Xt/M0AegUVkWry6H4dEmq3Bnkt1ZpJNxYsSxwAT16gVztpH4g8Uhrv7cbCzJIjWMkZ/LBP1JoA7miuEnudb8JXULXl01/YyNtJYkn9eQfTnFdXqmqR2Oiy6iuJEWMMno2cBfwyRQBoUVwmn6dr/AIhthfzavJbRyEmNEJHQ46AjFWrKbxFo+rQWV4G1C2mOFkHJA7ncemOuDQB2NFUNZ1OPSNNlu5Ru28Kv95j0FcrZ2HiLxDCL2fU2soZOY0jyMj6Ajj6mgDuaK4ePUtX8MapDbavcG7spjxKxyQPXJ54yMg103iGaSDQbyaGQpIkZKsp5FAGlRXnVh4h1i+sYNM095Jb5yzSztyVXPHJ6fX34rS1C01vS/Csss2oyvdxz+YXSVm+QgDbk+h5oA7Ois3w/ff2jolrcs2XZMOf9ocH9RWR451W4sba1t7KV47ieTOUPOB2/EkflQB0V5brd2c9s5KrNG0ZI6gEY/rVTQ9Hh0Sze2gkkkVpDJl8ZyQB2+lJeefZ+G7jMztcQ2jEy55LBDzn61neBb25vtGmlu53mkFwyhnOSBtX/ABoA6SiuT8e393YW9m1ncSQF3YMUbGeBUXkeIfEZM4uW0uxbmJFJDsOxOMfz/CgDsaK4a3vNW8N6/bWGoXbXlrcEBWYkkZOM88jB7eldfqN7Fp1hNdzfciXOB39B+J4oAtUVw1nD4h8Txm8bUDY2jMRGsZIyPwxke5NQaoniPwzD5q6k9zbP8m9vm2Htw2ce1AHoFFYXhaynt7N7me/a9+1hZFZs8DHTk+9btABXFeFP+Ry1z/fk/wDRldrXFeFP+Ry1z/fk/wDRlAHXXlut3Zz2zkqs0bRkjqARj+tVtF0mHRrH7LBI7pvLZfGef/1U/WJHh0a+liYrIlvIysOoIUkGszwVd3F7ofnXUzzSeaw3OcnHFAC+Np5IPDVwY22lyqEj0J5ql4d8LaY2mWN7JG73DKs2/eRg9Rx0rM8X6bq0Ntc3VxqPm2bT5WDcflBJ2j04q14f0jXDBp9yNWxafI/kbm+5wdv5cUAdrRWD4p15tGto47ZPMvJziNcZwPXHf2FZMfh3xHdRi4udblhnIyI1dsL7cEAfgKAO0orkfD2t38OrvoutHdOP9XJ3JxnGe4I6GuuoApNplsWJXzo1Y5KRzOin8AcD8KsxRRwxrHEgRF4CqMAVJRQAUUUUAFFFFABRRRQAUUUUAFFFFABRRRQAUUUUAFFFFABRRRQAUUUUAFFFFAHm2o6emq+P57KR2RZW5ZeoxHn+lbA+Htnnm9nx/uiqcP8AyVI/7zf+iTXe0AYWleFNL0uVZo42mmXkSTHOD6gdKt+I/wDkXtQ/64P/ACrSrN8R/wDIvah/1wf+VAGB8OrKNNOnvSMyyP5YPooA/qf0rW8YytD4YvWXqVVfwLAH9DVT4f8A/Iu/9tm/pWp4hs21DQry2QZdkyo9SDkD8xQBU8GQrD4ZtNvV9zsfUlj/AEx+VaWqQpcaXdQyDKvEwP5GsHwHqUc+kCxZ8T2zEbSeSpOc/qRWl4n1KPTNFuHZwJZEMcS9yxGP060AZHw5lZ9HuIichJsj8QP8Kgl/5KjB/uH/ANFGtHwJZPaaAskgw1w5lAP93AA/ln8azpj/AMXQg/3P/aRoA7KRikbMOoBNeaeF9ZudNN1NFpk1887Dc6EjGMnHCn1r00gMCCOD1rhPCl0uha5e6Ret5Yd8Rs3AJHT8wRQBd/4THUP+hbuv++m/+IqHwHDcw32oGW0lt45QrKroQOp4GRz1rs2ZUQs7BVAySTwKytK8QWmq39za2qyN5H/LXHyMPY/WgDn/AAov2jxhq9zJy6M4Htl8fyGK7euEsZV0Hx3dRXB2QXmSrNwPmOQfzyK7ksApYkADnJoAjitbeCSSSKGON5DudlUAsT3J71y3xH/5BFr/ANd//ZTWrpniKDVNVubK2hdo4OfPByjdv59OucVlfEf/AJBFr/13/wDZTQB0umf8gu0/64p/6CKxvHv/ACLUn/XRP51s6X/yC7T/AK4p/wCgisbx7/yLUn/XRP50AaPhz/kXtP8A+uCfyrnNX/5KNp3+4v8A7NXR+HP+Re0//rgn8q5zV/8Ako2nf7i/+zUAdrXFRf8AJUZ/9wf+ihXa1xUX/JUZ/wDcH/ooUATfEOCRrC0uVTckMp3gjI56Z9uMfjXQ6Zqlpqdqs9tMjZGWXPzIfQisXx3qM9jpSRQquLlijsVzhcdPxrHGg+FZI0ZdaK/LzmVRn8COKAJ/GtxFqt/YaVZMs0+87ivO3OBj+ZPpiu5rC8PaVothl9NljuJSMGXzQ7Y/DgfhW7QAVm+I/wDkXtQ/64P/ACrSrN8R/wDIvah/1wf+VAGd4C/5FqP/AK6P/OpvG3/IqXv/AAD/ANDWofAX/ItR/wDXR/51N42/5FS9/wCAf+hrQBL4S/5Fmx/3D/M1Hrniex0VvLk3TXOM+UnUfU9qk8Jf8izY/wC4f5muY8Hw2974i1Ca+2vdIxaNX553HJx6jj86ALi614p1TDWGmJbxHo8g/XLYz+AqD4Z/8xL/ALZf+z11up6paaVbGe8lCKPur/Ex9AO9cl8M/wDmJf8AbL/2egCX4lf8eth/vv8AyFdrXFfEr/j1sP8Aff8AkK7QcigDi/iV/wAeth/vv/IV2tcX8SQfsliccCRhn8BXYRypLCsyMDGyhg2eCD3oA47xn/yMmi/74/8AQxXTa7/yAdR/69Zf/QTXHeJdStb/AMUaYlrKJfIlVWZfu5Ljoe9djrv/ACAdR/69Zf8A0E0Ac58OrFEsZ74gGSR/LB9FGD/M/pW54pkaPw3fspwTEV/A8H+dZ/w//wCRd/7bN/StjWbRr/SLu1T78kZC/Xt+tAHFeHNfutM0lIINEnuVLMxlQkBiT7KfTHXtVzUPE1/fafcWp8PXKiaNk3ZY7cjrjZU/gLVIzYtpczbLiByVVuCQTkj6g54rqbq6hsrZ7i5kWOJBksx/zzQBg+A454dCeK5ikiZZ22h1KnGAe/uTXS1maJrMOt2jXEEUsaq2w7x1PtTbzxDptlfiyuJmWckAKEJ69OcUAatFFFABXmGnaPFrfijUbaWV4lVpJMoBnhwMfrXp9cF4P/5HXVP92X/0YtAFxfh7ZA/Ne3BHoAorb0jw7p2kHfaxEy4x5sh3Nj+Q/AVrUUAc/wCOv+RXuP8AeT/0IUeCrGO08PQSKB5lx+8dvX0H4Cjx1/yK9x/vJ/6EKt+F/wDkXLD/AK5CgDL+IUrR6AiL0knVW+mCf5gVQ03xPe2em21tF4euXSKNVDhm+bjr9zv1rZ8a2L33h6Xy1LPAwlAHfGQf0JpfCGrRajo0MQcfaLdBHIhPPHAP4igDnde1u/1nTWszoFzESwYP8zYI9torfttMfUfBcNhNuikaBR845Ug5GR+FaWrarbaRZNc3LdPuoOrn0FQnX7NNDXVZRLHAw4Vl+YnpjFAHJWmp674Ui+y3lj51ohO0nOBz2ccY9jXRaR4u07VJVgy1vOxwqSdGPoDWrp+oW2p2i3FrIHjYcjup9D6GuO+IFjYW0dvcQIkN278hONy4+8QO+cc+9AE/xJmItbGHs7u5/AAf+zVJF4tvoYkiTw3dBUAVRubgD/gFHjSznu/DVpdMpMtuFaQd8FeT+eK3tB1WHV9NinjcGQKBKmeVbvQBxniPVL/XrOKA6HdQNHJvD4ZuxGMbR/kV1Osbv+EMm8wEP9lG7PXOBVrW9btNFthLcks7HCxL95vX8qg16dbrwndTorKslvuAcYOD6igDN+HtnHFpEl2BmWeQgn0Veg/nXS3lsl5ZzW0n3ZUKH8RWH4C/5FqP/ro/866OgDjfh9cvGl7pk3EkEm4An8GH4ED86guT/bPxDji+9DZYyM8fLyf/AB4gVHqM48OeOHvGBFvcxlm465HP/jwBqz8Prd5TfanNy8r7Acf8Cb9SPyoA6XXf+QDqP/XrL/6Caw/hz/yAZ/8Ar6b/ANBWtzXf+QDqP/XrL/6Caw/hz/yAZ/8Ar6b/ANBWgCr8Sv8Aj1sP99/5Cu1riviV/wAeth/vv/IV2tAHD+Of+Q9pH1H/AKEK3vF1tLd+G7uOEbnAD4HOQCCf0FYPjn/kPaR9R/6EK6XxFfy6Zotxd26b5EAC5GQMkDJ+maAM/wAG6raXWi29qsqLcQLsaMnk+49ag8d6lbR6NJYiRXuJ2UBFOSoBBJPp0xWDp2leHr7T4573VfJu3JaRd6oASem0it7QtD8O286y2t1Fezg5XfKrbT7KKANnw/bSWeh2cEwIkSIbgexPOPwrRoooAK4rwp/yOWuf78n/AKMrta4rwp/yOWuf78n/AKMoA6bXf+QDqP8A16y/+gmsj4f/APIu/wDbZv6Vr67/AMgHUf8Ar1l/9BNZHw//AORd/wC2zf0oAf49/wCRak/66J/OtHw5/wAi9p//AFwT+VZ3j3/kWpP+uifzrR8Of8i9p/8A1wT+VAHIeJrt4vHEEgtmujbqhWFerHluOD3OenatL/hMdQ/6Fu6/76b/AOIqt4t8zSvE9hrAQtDwrYHcZyPxU8V2Vtcw3duk9vIskTjKsp60AcDNc32reKtNvv7JubTZJGjkqzDG7kk7RjgmvRKx9Q8R2VhqMFi2+WaVgpWLkpnpmtG7uYrO1kuZ22xRjcxAzgUAT0VR0vV7PV4nkspC6odrEqV5/Gr1ABRRRQAUUUUAFFFFABRRRQAUUUUAFFFFABRRRQAUUUUAFFFFABRRRQAUUUUAYi+HIV8R/wBsieTzck+XgbeV21t0UUAFV7+1W+sZ7V2KrMhQsOozViigDO0PSY9GsfskUjSLvL7mGDz/APqrRoooA5rVfB1re3Zu7SeSyuGO5mjGQT644wfoahtfBEIuhPqV9NfFeisMA+x5JIrq6KAGqAqhVAAHAA7Vz2u+FE1a/W9ivHtZwACyruzjoRyMGujooAxtB0WfSXma41KW9MgAHmAjbjPqT60uueHbHWwGnDRzKMLKnXHofUVsUUAcd/wg8rqsU+tzyW4/5ZbD0/FiP0ro9K0q10i1FvaR7V6sx5Zj6k1eooAy9b0Oz1uBUuVZXT7kicMv/wBasL/hB5igik1u4a3H/LLYcY9PvY/SuxooAoaTpNro9oLe0QgdWY8s59TTNd0eHW7D7LM7R4bejr1U/wBeprSooA5bTPCVzYXdvIdamkhhYN5OwhTjt94j9K2da0uPWNPa0kkaNWYNuUZPFaFFAFewtVsbGC1RiywoEDHqcVQutBiudeg1VpnWSEABABg4z/jWvRQAVkLoMS+I31nzn81hgx4GPuhf6Vr0UAcj4yvZZ7y10GBIwbvaWkkUHaC2Bj06H39Kmt/AmkxxBZjPM/di+39BV3xD4ei1pYpFma3uofuSgZ/A1knSfF8I2RavFIo6Fm5/HK0AV9e8IW2m2EuoadczQyQDfhm4/A9Qa6LwtfTahoFtcXDbpTlWb+9gkZ/SsU+FtX1JlGtauXiByY4skH9AAfwNdVaW0Vnax21umyKNdqigCeq9/arfWM9q7FVmQoWHUZqxRQBn6Lpcej6etpHI0iqxbcwweafq+npqumy2UjtGsuMsvUYIP9Ku0UAVNMsV03T4bNHLrEMBj1POaxNW8HQXt8b20upLKdjuYouQT6jkEH8a6aigDmdP8G20F0LnULqXUJl6eYML+Iyc/nV7RNAi0a4upYZncXBBKsBhcE4x+ZrYooAyfEGhw67apFJI0TxtuRwM4+o71n6T4WudOvYJn1maeKHpCVIU8Y/vH19K6aigClqumW2rWTWt0pKHkFeqnsRXNp4FcL5J1m4+y5/1ITH9cfpXY0UAc7J4PsPNsmgZ4RaMGAABLnIOSfwrbvLcXllPbMxVZo2jJHUZGKnooAztD0mPRrH7JFI0i7y+5hg8/wD6q0aKKAOe1nwlZapcfao5Htbk8l4xwT6kev0NUV8DmaVTqGrXF1GvRduD+ZJrr6KAILS1hsrZLe2jEcSDCqO1Y2peFYNR1cai9zIjgqdoAx8v/wCqugooAKKKKACsTS/DsOmavcahHPI7zhgVYDA3MG/pW3RQAUUUUAUdZ01NX06SzkkaNXIJZevBzUmnWa6fYQ2iMXWFQoY9TVqigBCMiuXv/BNrNc/aNPuZLCQnJCDKj6cgj866migDk7bwPAbkTalfzXxH8LDaD7E5J/UV00ltDLbG2kiVoSu0xkcY9MVNRQByU3gaJJzJpuo3FlnqB834ZyDU2neDLa3u1ur66lvplORvGFz2JGST+ddPRQAx0WRGR1DKwwQRkEVy1z4HhFyZtNvprEnqFG4D2ByD/OusooA5fT/BVtBdC5v7qS+kByN4wuffkk/nW9qNmt/YTWjsUWVdpYdRVqigDP0XS49H09bSORpFVi25hg81oUUUAY3iDw7b675JmleJos4ZAOQccfpVvSNNi0nTo7OFiypk7j1JJzV6igCC8txeWU9szFVmjaMkdRkYqnoOjRaJZPbRSvKrSGTLAA8gD+ladFAGRr+gxa7HCk0zxCIkjYAc5/8A1Vr0UUAY+seH4dWvbW5kneNrfoFAwec/0qHxhqz6TpG6KNXknbyxvGVAwckjvW9WfrOk2+s2BtbgsozuV16qfWgDn9M8DWJtUlv5JJZnUMwQhUXPYYqS88B6bJExtpZoJAOCW3Ln3zz+tQJoHiexjENjrEbwrwocnIHsCDj86VvD/iW/TytR1hEhbhljySR6EADP50AT+AtQubuyuba5kaX7MwCOTng54z3xj9a6us/R9JttGshbWoJBO53bqx9TWhQAVkaboMWnateX6TO73RYsrAYGWzxWvRQBBeW4vLKe2ZiqzRtGSOoyMVV0PSY9GsfskUjSLvL7mGDz/wDqrRooAz9a0uPWNPa0kkaNWYNuUZPFWLC1WxsYLVGLLCgQMepxViigCtfWVvqFq9tdRiSJuoPb3HvXMHwM8LsLHWbi3ibqm3P5kMP5V2FFAGDofhWy0iX7Rue4ue0j9voO1amo2a6hYTWjsUWZSpYdRVqigDJ0DQotDglihmeUSMGJYAY4rW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2Q==">
            <a:extLst>
              <a:ext uri="{FF2B5EF4-FFF2-40B4-BE49-F238E27FC236}">
                <a16:creationId xmlns:a16="http://schemas.microsoft.com/office/drawing/2014/main" id="{C0581409-1B6D-4BDF-AC2B-A064E11EBD39}"/>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A60B4E64-C132-4AFC-8F87-42492B416D55}"/>
              </a:ext>
            </a:extLst>
          </p:cNvPr>
          <p:cNvPicPr>
            <a:picLocks noChangeAspect="1"/>
          </p:cNvPicPr>
          <p:nvPr/>
        </p:nvPicPr>
        <p:blipFill>
          <a:blip r:embed="rId4"/>
          <a:stretch>
            <a:fillRect/>
          </a:stretch>
        </p:blipFill>
        <p:spPr>
          <a:xfrm>
            <a:off x="9413682" y="5418920"/>
            <a:ext cx="2844800" cy="1495189"/>
          </a:xfrm>
          <a:prstGeom prst="rect">
            <a:avLst/>
          </a:prstGeom>
        </p:spPr>
      </p:pic>
    </p:spTree>
    <p:extLst>
      <p:ext uri="{BB962C8B-B14F-4D97-AF65-F5344CB8AC3E}">
        <p14:creationId xmlns:p14="http://schemas.microsoft.com/office/powerpoint/2010/main" val="268295139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016224-1E3C-4DD5-AB6F-5C83BABB16F1}"/>
              </a:ext>
            </a:extLst>
          </p:cNvPr>
          <p:cNvSpPr>
            <a:spLocks noGrp="1"/>
          </p:cNvSpPr>
          <p:nvPr>
            <p:ph idx="1"/>
          </p:nvPr>
        </p:nvSpPr>
        <p:spPr>
          <a:xfrm>
            <a:off x="305192" y="2281335"/>
            <a:ext cx="2916321" cy="3928272"/>
          </a:xfrm>
        </p:spPr>
        <p:txBody>
          <a:bodyPr>
            <a:normAutofit/>
          </a:bodyPr>
          <a:lstStyle/>
          <a:p>
            <a:pPr fontAlgn="base">
              <a:buClr>
                <a:schemeClr val="tx1"/>
              </a:buCl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A frequent impediment of restoration efforts are introduced species that become invasive.</a:t>
            </a:r>
          </a:p>
          <a:p>
            <a:pPr fontAlgn="base"/>
            <a:endParaRPr lang="en-US" dirty="0">
              <a:latin typeface="Times New Roman" panose="02020603050405020304" pitchFamily="18" charset="0"/>
              <a:cs typeface="Times New Roman" panose="02020603050405020304" pitchFamily="18" charset="0"/>
            </a:endParaRPr>
          </a:p>
          <a:p>
            <a:pPr marL="0" indent="0">
              <a:buNone/>
            </a:pPr>
            <a:r>
              <a:rPr lang="en-US" dirty="0"/>
              <a:t>					</a:t>
            </a:r>
          </a:p>
        </p:txBody>
      </p:sp>
      <p:sp>
        <p:nvSpPr>
          <p:cNvPr id="4" name="Rectangle 7">
            <a:extLst>
              <a:ext uri="{FF2B5EF4-FFF2-40B4-BE49-F238E27FC236}">
                <a16:creationId xmlns:a16="http://schemas.microsoft.com/office/drawing/2014/main" id="{B34CBD31-FF3B-4357-AC92-2C96ADBACD82}"/>
              </a:ext>
            </a:extLst>
          </p:cNvPr>
          <p:cNvSpPr>
            <a:spLocks noChangeArrowheads="1"/>
          </p:cNvSpPr>
          <p:nvPr/>
        </p:nvSpPr>
        <p:spPr bwMode="auto">
          <a:xfrm>
            <a:off x="9572625" y="1562100"/>
            <a:ext cx="40259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a:ln>
                <a:noFill/>
              </a:ln>
              <a:solidFill>
                <a:srgbClr val="FFFFFF"/>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50549401-DF23-448F-BC25-82C01F1EF628}"/>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Introduction</a:t>
            </a:r>
          </a:p>
        </p:txBody>
      </p:sp>
      <p:sp>
        <p:nvSpPr>
          <p:cNvPr id="5" name="AutoShape 2" descr="data:image/jpeg;base64,/9j/4AAQSkZJRgABAQEAAAAAAAD/2wBDABALDA4MChAODQ4SERATGCgaGBYWGDEjJR0oOjM9PDkzODdASFxOQERXRTc4UG1RV19iZ2hnPk1xeXBkeFxlZ2P/2wBDARESEhgVGC8aGi9jQjhCY2NjY2NjY2NjY2NjY2NjY2NjY2NjY2NjY2NjY2NjY2NjY2NjY2NjY2NjY2NjY2NjY2P/wAARCAPABQA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r8UYp1FaGYm3ilXg0UoFIB4bFSI2arscU6ImlYdyzmk61GDzT88Uihjrmo9hqYmmmhMTRHtxR7VJTH4qrisKtLTA1IW5pWC441ERTi3FNzmqQhKKMUUxBRRRQAuaM0lFAB1pQKQUpoAdTgM1GKlU8UmCGsAKbmnPUdACmkoooAWkNFBoGJSUtGKYgpwpAKdSGKKeKjzS5pATUuKjVjUinNSUNIwDUZGKnI4qNutNAyPFJinGkNMkbikp1IaYCUYoozQAoGKWjNJmgBaAaSikA8GlzTM0uaBj807NR7qUGlYdyQGlzTAacDSGBNNxTjTaBDSKAcClNNNMQ4GjOKZmjNAEyvTjIQagBxTgc0WHcsI2afVZZCD7VMj5pDuPpjdKdmkbpSGQmmmlam5pksMUmKKWmIbTlammm5xTAk71Mh461VLU4ORSsFyzmlzVcS+tPjk3HFKxVx5phHNS00ikBHijbTiKaaYCYoFFJmmIfSEUganjmkAzFG2ngUE9KAGFaYy4qY89KZg4oAipMGpdpo207iIaM1KVFMZcCmAmaM0lGaBDgaXNMpc0hj80E1G0ioMswUe5pvnx9mz9AT/KgB5Ge5/A0wxqfX8zTTcL2SQ/8BI/nVWPVraQkK2D/ALRA/rT1EVdfjU2ZIjbKnIbIwf1zXLF2U8EiuxvL8xQ7vLBQ8b85UfkDXKz3sEoYS26huzp8p/EdDR0GEOqXEEbRqVIIxyoOPpVR5XLlt3JOaiLA96YWI96zdxkpfPtTQzK24HmmB80uc0rgdDp2qR3apBeOUlX/AFc44I9jW5FfvbyiC9wCfuyj7rf4VwQ3LyDmtCPWLj7MLWQo0fT5xnFWpCsd8GBHHNZ+p6XBfoSRtl7MP61j2k+o2tnvtpYrqIdQMkr+HWmP4kuowCY4G4zxniq2Fczbq2uNNuOpRhyCP6VLPqlzfiKKeQADj0H1NLe+I/ttq0U1rGSfusCflPrWN9o4Pbjik2Fi9q+ny2bqHQEEcSJ916yicHrV6LWLlLc27sHhP8LDIqo4jY8HGe1Q2MaJyp5GR71IkqEgr8rVE0XHBBpuxh0FIZsNqkssEcNx+9jQlgD1Jx6+lVmS1NuGWSRZ+4I+U/Q1REjA4xx708MG9jRdoRfivr/SyPJnwCMjawYc1WN60s26Y8HAOB26VXdmHQZFN69sUbgWLlLfzP8AR5GZeoJGDUW9gMMMj1qIj0oDsOvIpWGTbVb7pphUjtSKwPTg08E9+aWwhocrTwQ31pwVW6ikMJHKmgCSNwin5Rk8c9KryDJJxj2p/wAw6g0mMj2oQFZlxTcVa8pnztUn6VC6FTyMGquURU4njFGOaaeuaYDlba2afPIJTlVxUXWjOKAADI9qB8ze1IafGPlz60ALjtSSNt+UU4naPeowhJyaAJgwSIf3jUWc0r5zSIjOSFUn6UAKpPUHBp25853E/WlSIIMu2PYdad5qjiNOfU0gJEMw6gD36U5pQeGbcarO5P3m/AU0ucYAApWCxOZlXPH4UyS43LhAR681BR3p2Cw5XXB3rk9jnpTCc0YopjLlrftZrm3QLKRgueT+HpUEtxLM+6R2YnuTUWKliiz8xpWW4hmD1pCOKslB3qLAbpTuBCRT4Y8tn0p3l1aii2rSbAaDsGankkV3ygOCB1qlPJlto6VegRBBBIWzn7w9OaliPUaKM0ma3EOBozTDSE0xEhXNOQYpqGpMVLGhaXPFM70uaQwJpaSigBaY/NPzTaAIsUU5qZVkiGgUtJQIWkoooAWkIopaYhKKXFLigBopSaaxxTC1Owrko5qTOBVYMR3p28nik0O48tmkpop/agYhpKcBkUhGKQBmkNJmjNAC0tNpaAHUZpBRigYuadnimilxSAXNPRsUwUoFAycc01lFCU41BRAw5pCKkIppqrkkdIaeaYRVCEopCcUmaYhwpaaDS5pALRSCnYoGGKU4ppNJmgQuacDTTRmgZIDTgahzS7qVh3Jc0ZqPdS5pWC4pNITSE0UwClpM0UCFp6imU4HFIY7GKFPzUZoBpDJ88UhNMDUFqQxDTcUpNNJpiCikozTEIaaakpCKAIsYpM1IVpu2quIQGpIzg0gWnIKTGicHijNMzRmoKFNNJpc000wEpDSmkpkgKepwajp3agCYkYpAc9ajHIp4pFC4xRinUUgGPTc09+nFRUxC01uaWigCEjFIalIzSFKq4iPNIwDYzn8DUmyl2CgRCFUHIUZ9cUtSbQKNoouBVu1ma3dbcgSEcE1yV1YXcMpe4ifaTksoyK6yeC5iZpIblQvUrL0H41UbVlhyt0kbL/eicN+lNOwHJvNJFlYZm2ngjp+dVCGJ5496uXzpLcySIuFZiQPQVVPq3T0qZMpEbEDp+dMIJ75FOkLHotNEjN8u3AHWpGNzzS7iKiJJOaMlRyKVgJg9KCp71X8z2pwYGlYRdguZYCTFIyH1U4pjEsrHkmoY24NOY/IcelAiMsfSkZTjPahXHHUn3pZHO0cA0xkeKQhTyTSl1HUflTcoe+PrQMVW29DThL7imgY5BoBw2SoNIQ8Pmjd7UoCnocU1o26hqAAvjtSbwajKuKTDAZoAlPtTTUe5hSiT1oAUilDsvfNGc0lAFiOVGIDcVfSHcv7oZHrWORU1veTWx/dvx6HpUSi+gWNyB4oUKzIpJ9apSxJPMfKXZ39hUBvVnADLsY9+1L53kt8jbveoSaESGOazGSMA96qzzLM2WHOOoqS4vZJwFJwo7VUIz7VcV3GIRzUZFPzjrSHmtBhlMcKc/Wm7l/u008UUAOypONtSdvamRgdetJIxxigALjOAKeD2FQrwN3ftUi9KAHb1HUbj79KUyyFcBsA9hxUDHJqRTkUAGP7zfhQWwMDijbk5prnmgA60YpqjmlPNAxQMkADJp8kTxsVdSrDqDwaYDtII4Iqxc3T3MnmP94gAn1460CK+KMCnZyAKcibj7UAEUe457VPjFLgKPSoJJMnA6VO4twd9xwOlSomFqGPlhVyKInk9O1DdgYQ2zTSKqKWJ6AVLqETWcexuGPaug0xYtK05r6YDzZRiIHsPWuV1G6a5uGdj1qI+8wKYG5sdzWnGn+hSjcAFZTjuetUbZC8wwMgcmrki4XNXIGeok0daXaaULzWwhAtJtqUClxSuFhEHFPpKSkMKKKSgAzRmkNJmmIdmjNMzS5oAGplPNN6GmISkqQgEVGRTAM0UmKUUCFpCcCigmmA3caA5zTc0ZFMkVzmo80E0lMQuacKaKcOKAHqKU5pobFOLZFSUORuKHOaYFJpQpoGN20lSEYGKaRigAFLSUZpAOxS44poNLmgY4U+owacDSAfSimbqN1IZJmjNR7qTfSsO5ITTTTd9Jup2FcU000ZpDTENam04mm1RIvSkzRmkoEOBp28io6UUDFzRSUUALmlptOAoAKCaSkJoAXdS7qjzRTsK5JuzSg0wU4UhodRmkopDHZpQaaCO9GRRYY8NS7qjzRmlYLkoal3VEDTs0rDuOJpM0uRSEcZoAM0ZppNJnmnYQ/NLmmbqUGiwx1FJmikAtGaSlpALmikpQaBi00mlJpM0AFJilzQaYhKUUlLmgB4p4qMGnA0iiQUGm5ozSGIRmo8VJmkpiGUU403NAhKKDSZpiHUmaaTxxjPvULzSp0WJv+B4/pQA64aSONnDooAzypP9a55vElyh/wBVE3OMYIP8615b5gCklpMQeMx4b+VZ2o3tl9m8k27RNkAFosFRnnFUkBl3Ov3kxYYRVJ6bQcfnWXNcNI5Zup9BitHUWsnYfZEVVbv82V+v/wBaqQggWZla4GAOHKnB/Ckxor7sdfyqIuepXmprgRxn5ZA/0BqAsp9azGJ5hHGKcuDGzY9qYeenNPHETDHORQBEdophckY605lPpTD9KAD6ik49KRyT9KQUxk0YO0npQ74Ur1pikr9KAyg5xkelIVhEHNOc8CkaXJ4UAUjPnp6UARNyc02pOKTANADc4pwb8KQgetJgUAO3GgSEe1N3e1G6gCUOT2owTUWT6mjcw70WAl203A9KRJWX3NTJvfny/wAelLYRXKDtmgBvrWgEUph1QEc8DrTlEMXzh1B9xU84XIbfTri45CbV9W4qeXTUg4eXc3otTpqNvKsccg2Hd8zgdqjlnidXAkVgh+U9yKy5ptjHQae0uFWEAEZ3EVei0BpEOXUH0FO0fUNkLRuNwxhT6e1awxFah2G3AzkVlKc0xHIX1p9mmMZ6jrVMgitW73Xd0zJlsnrVe5tjFGvy/N3NdEZaK4FHtTCPSpZNueKiPHetRjTTTSk+tAGTTGSKNq5NRfefmppSBGB3NQjPakIViC+B07U/qKI4WZgMc+lK7BDjuKABomTG4Yz0pvShpi+M8/WkJzigBdxppoJ5p2c0AIBT4ojK+0Mo78nFMNIKYxxHWk6U40RoXbApCHJFuCkEYP6VYChFpVUIuKjlZWGASeKncW5HLJu4B4piruPAp+BxxW94e0hbl/tN1hLdPX+KhtRQyrYaRcSoJTE23tx1qxLbtbOPPUqo5I9q6O+162gXZbruVBgY4FYcsy3l0kt+5EZXdtTrjsKxu5PUWhS1G9lvW3P8qgYVR0UdhWRIOa0Ll1LHaMDsKosMnNbR0BEtgh+dvwqW5OFx60+0XbCPfmopzucj0qd2Lqerg0tMBp2a2GOozTc0ZoAXNGabRzTAXNGabzSUWFccTSU3NGadhCmgGm5opgPzTTSUUAOGaXHNNVsUFqAAjFFMyacGoEFJtJpwwTUoHFF7DtcrFSKYc1bbG01WYc007ktEdKBSgZpwWquITHFGKeRSClcLDelKDS7aULSHYkiYDrTiwIOKhxTl4NKwxDnNISasBVIzSFBmlcditzRVjyxTDEadxWIwaXNLspNuKAFzS5popaAFzSFsUmaQmgBS1JmkNJTEOzSg02igCQUhNNzSE0h3EJozRSVRIuaM0lFAC0UlGaAHUUmaKQCjmp0XioAcGniQikykLJxxUJ608tupKaExuKUCilFMQU6m0ZpDFzSZpM0lAXHZozTaWgQuacpptKDQMkozTM0ZoHclBFKXGMVHg0EcUrABNJmkNJTEOzS5pmaXNIdx2aUNxTKXNAx+6nA1HSg0gHk0maYTQG5osFx+aTNJmigB2aM0lFAC5ozTaKAH5pwNR0oNIZJupc1HmlzSHcfmkzSZpuaAuOJppNJmmk0xDs0maaTRmmIXNGaSigAJJ4H51n3zQNPEk7KIxlmAPJ7DOPrV2QLt5Td7YqLZKxBESDHQE8D8qAMi8MMrc2MiwIcAJFtz7k/0rPuxFMCtrpcqk9xuNdT5Nww5uAg9ET+pzTTp6yf66aeQehfA/TFGgzhpbK4jG6WExj/bIB/I1AIZHYKiE59K9CTSrJDkWyH/AHuf51SmuLb+0PLBjiitxnAwMvjj8qmyHc5ZdFv3QstrLtHfaaz2DKMYNa2oarLPMwNw5XPC7qz3YMOT7UaICvvIGMU0hW7c1MVzTGjHY/nSGV3UjpzTCBVgqV60x1B7UDIgDn2oxz6U4AgHvTKAFIP4UmM0cikIz0oACDSbTRntRk0CDBpKM0d6QC7R3ajYh71PFZu43OVjXrljinrH5Z3LHux/E3ApN2AjjtHkxtRiD3PSrT2VvEg3Sh5P7q9qIBNdSASuxQdRnAq9NbW8UGWuIk9lOTWbk7iMotHEcKnNMa4bsMVMps1dt7SMO23FV5WQudgIXtnrVoCNpWbqTSb+OlBNJTGIW9qTNLim/hTAekzp9xiPoauvrN7LAsLy7kHbFZ4GTWnYWqIRLIAz9UT+tTKy3AtW0rrbneqxtjOR1xVO5uWK5yTnpkfrU0rSmR1Zj8wxgVSlAYjrwMVEUtxFcsxNIT7U8qKYVrUY0mnxDqTTDT2OFC0AMJLNTgdv19qZk0CmMnSV0bKEg+oqCTLMfWnp93NEQBkBbgd6QiPBHWnA5OaJmzIfSgcCmMQ07OKTHNGMmgBeooA9aUce9OY7m+Vce1IQ0As2AKugbI1XABAxkDrVdVOdq9e5oklyNoPApPUW4ssmeB0qPNSIYnhYY2yDnJPX2piDDAtzjtQMmgiBw8hwmfzrTkvpriMc7LePgKOB9KynkMjZP5DoKsmRJHjTlYfbr9alq4h3m+Y2Xzt9BTyWwWbqabGilzt+6OmaJ2wKnyEV5GqLGSKdncaWJd86j3qxl4AJEPQCs+R8qx71fvTsgIHfisx/9WamC6gj13BFLmlJzSba6CRRzTgtIgwak4FJjF2cUhAFIZABUZlz1pWY7ocSKYWppOaQmrsTcUnJopuaUGgQ4DNLtxSilpDGEGkp/WjFO4DMUwnBqUionFCExM0ZptKKokUHFSxsTxUNSxdaTGhzZwahIOat7eKiZRmpTKaIcU4U/bnpRsp3FYZmilI5pQtAABS4pwWnbKVx2I8Ubeak2UYxRcYgYjilDZoxmkxikA8Gg00HFIWpDuKaY1IXppOapIkTPNL1pMU4CqJExQRSnikoGJto20ZoyDQIbiinGkxQAlFFFACYpKfTSKBCUUYpppgLmkzRQBQA6nAZpAtOUYNIYu2jZThS5pXHYaEoZOKeDS9aVx2IdhoAqfApQoouFiAim1YkTjiodpzTTE0R0VLs4phGKYrCYoxS4pTxQAgFLTc0ZoAdmnIATTF5NTKKTBC4zS7eKUU4VNyyBlxTKsMoPWonTniqTJaI6KKSmSOzRmm0UDHg0hNJRQAu6kzRRQAu6lDU2igB+6l3VHRmkO4/NJmkozQA7NG6kooAXdS7qSlpDDdRuNGKdQA3NJT8UUAMwaUA06loAbtNJ8o6sBTZbWKbPmbznrhyB/Oq0mkWjrgKwPruJ/rQBLLdwxDkSN9ENUZteiiP+oc/VgDU39h2Z6x7v+BEf1praPYoRmzdvdXJ/qKNBlGXxMf+WduB/vEmq0niW8Odqov0Wtn+y9NA5tiPUMWFKmlaU44gH/fRP65pD0OYm1y+l6zuPZeP5VQlmdWDFiZM7iQec1oayltZ6my20YZFx8pJx055rJYrJNuRdo9Cc80PYCCVmlc7jz1yaUIw6NSzRfMWBqMb16GpGSb3A5FAlGeaZ5j9xmkLoeq4pATblNNK1HgH7rUmXX3oAMYJowM5IzRvHelyvrTGIwQuCoI9RTXTLehpakhZGVo5DwR8p9DSArFSByPxpAM+9WEjkJZQhcAZOB0HrUTxlTkdKAG7QCNxwKlM8UZPkR4HYscmodvqQKkRIjzJLj6DNAgFwdxZiSfao5J5JD8zE0r+UOhYimiSPsppAN3EUbmNO81ey4pynfnoB6mgCPBowfWpCCT8oz71NBZs7J5rbEf+Ki9gKtKFZugzWlaaeLiQJGueeWJrYeaw0uPy4YY7i49W5ANQ5roK5zBglA3FSB600pXRrbC4f7Tqk4jTqEBwfy7VRv7i3kbbaQrHEPu92P1NNSAoQQ4PTLVs2tswXhcZ6k9ap24EK7mwCfWpGv3DfJ09+9YzvLYRrnSt8Bc7skcECsTUbP7PN83APfGOavR+ILkKEcggcZx0FUNWu2uHC7w4HORRBST1GZsjAHA596jPPWnnpTK6Rgg+bPpQ5BY4pTwvuabg0AJT/kAHUnvTcUo5OKBi9BTOuac3NMoEJjJp3ShO9OA9elAxBkj2oJApHbsOlMHNAEmaeMjgdTTcbFGep7elA6E96BD3YKNqn6mowCaAuafwKAALinZxVlIYDZGbzwZAceX3x61Wx0oAZkscdqso7MEVjkIMLUIGKuWMIYmVj8qfzpN2ETRL5cfPU1UuH3GrM74H1qlgu+e1RFdRC/dXNavhi0W51AeYu5EBYj1rKl7L611PhGHy4prknCjjJ9AM/wA8U5PQZR8QJDFJLGq8qwwQeO+f6VgZ3A1e1WbzJ3OetUIzkjNOOwz14dafTehpQa2JFBxTHbmlY1GQaEJiFqbmlxRVEiZozQRikoAXNLmm0tAEimnZqHNO3UrDuSZpc1FmjdSsO5ITUbc0bqTNMQhFJilzSUxAKmjAHPeoRUoGKGNE2+kJBpo6UvSoKF24pD0ozTWb3oAb3pQaYTQGqiSdTTs1CGp4apKuOJphalJqJ2oQNj91G6ot1AanYVyXNNY0m6kJzQAhNJRmiqJHg08VGKeDSAXFManE1GTQAlGaKXFMABozSUUAFFFFAADS0lFAC0YozS0gG7aMU45ptMBaM0lFIB2aXNMpaBj804Go80oNIZIDTgajBpwNIZJSYFNzS5pDFIqMrT800mmJkTcUwmpH5FRd6tEMKKSimIkjFS9KgVsVIHqWUiUGnioQ1SBqllIVqgdqlZqrseaaExCaTNFFUQFLSUZoGLRSUUAOopKUUgFxRilFBNAxtFFFMQZooooAWlpAKMUgFpRSUtAxRS0maXNIYtFJmloAKWkpaAFzUbSMPuxO35f40yYy4/d8k9O361lXhvmXLStBGO4bAP65/SiwGkbmYZ/0Vh6HetZF3r8lvOVMYHssgb/Gs5bW4u51M0vlq3TJ3MfwFXf7KijICWkk59ZGC/oDmnYBw8UgD/VHPuaz9V1X7dskgZo5V4I6frV59JI4ljt0HUknAUe//wCusfUEgjcrDKsmO6pgfn3pDM6WSRmdmbLHjJ5+tJBne2eacw3sqKMkjvxRFgSYx26jvUjFl6Gq+TViboQKrFW9qQ0LmmkilwfSg/7tAxhAppyOhp5HsaYR7UgFJPGQDQqq3RsH3pCKWNfnHOPemA4xSAdM1HnHUYrYubSS04mjwWGfrWZMgz8h/A0gLOn6g9pJlCORtJI7ehqW+tNpLlcFvmKjpj1FZIYg8itGLUHmijglbKp90nqPbNAFIRKGG4naehqOSMxtg9Ox9avzQ45A4PUetReUJIsZzjp7UwKPegKDTmUqSCMU6FQX+bgUAM2gdakUsR8qgCiRgGIUdPWoW3sMkkikIsZVfvyZ9hU8l9E4ULGFCjHy55/M1nqvrTwqjoM0uVBYuJf3Ee4QsY1YYOO4qPzHHzFjn1pEUsR1J9KWZCj7XIyOoHb2paIQwuzNkkk1NF8h3EZPvUcSZO7tUjOqDk80n2Ae7ljknJqB5QOOp9qjeRpDheBV3RrBb6/jgdsKfvH2otbVgUmZmHPAqUJuj469MVs+JIbK0mS1tAPkHzEdzWKhI5zin0GNmiaIlXGGFRAetXr+OFI4ylz50jDLccCqLN2FNPQBCcmm5xS9aULTAbgmnAYoPFA5PNACP1pnNOY5OKUAUDFRalu4GgZUY9VVuPQgEfzqF2wuO9N3MxGTmgQU3BByKeKSgYmSx5609FoVccml3joKYhen1pgy5x3qWSELGjBiSwyRjpTUU96QD4wgiIZTvzwc9qKAMkAck9BWjBbwS2UwwfOQ5V+zDuPrQIoKm50A53dq1YIUaTyEb93EMuwH51nWzqsjo2AHXbuxkj6VMkzRQuinCvjd71MkMju3G44pkRPl4IHXOcUgWQsJNuVPTIyDT5TtUnpTtZCIScuT6V01rdx2mh+UpJdk+bHbJ5/QLXMLnA9+atvdMYFRDhRy3rmk1cCC43SEttOM+lQojccGnmdyeGIp6tJsBzkZxTehR6t1oORT8UhrYzEHIoxSjig0gGEUlPxSbc0xDcUEcVJ5WaQxmi4WIqKeUNJtoCw0U7bS7KkVMdaLhYiAxQeakKimlKLgR0U8rRtoAZil2k08D2pcUXCwwLinA9qU0mOaQx/am7qBmkxQA7rTXGKWqd7fxWvDHLelAMnpDWeutQH7ykfTmrEOoW02dsgGPXincksZpwYimedDkDzFyenNPGCMg5oAN5pOtLilAoAaBS7acBTjQMZtpNtPNAFMQ3ZShMU8HFGc0rjG4oPFL0NMegBCaQmkopki0UlFAC0lLRQMSloooAKKDSUAFKKSigB+aaaM0lIBaXtTaKYDs0ZptJmkA7NLmm0UAPzQGptFAx++lL0yjFAClzSbzRtpCKAEL02nYo20xDaKdspdlADRSipFjzRswaVwsIppSxpThe1NLUDuBamEU4Ng9KUtmgVyPFGKdmimIbijBp1KKAGYpQKcaTNAwxS4ozRmkAopDRmg0wEpaSigQtLTaWgYtFJRQAuaM0lFIB2aAaSjNADqUGmijNAx+aM0zNGT2oAcSFGScCqzxmdvnACDnLDJ/wDrVJt53yYJHOOwqtc3DogKwSSFuiqP50AFuYoo35WNEYgueCR1H6EVn33iCO3ylpEZGP8AEwwPr71l315eS3jokG2UnGMbj6cf/WpU0G5kja5vpvKUDcxPzNTsMguJvtO6a/vGLMRiKLn/AOtVQgdulOS2Do0icRxn7zdz2A96jc4Rsn2qWMgnOBGw7mmoSLjGeMUsvzQRn0NNz/pI/KpKJLhiEJHWqgmfvg1amxtOelV+OgUmkCF84elIZiei0uD/AHfzpp9yKQxPMJ9KFbLDLfpSE0BWPRc0AaX2N1jWZcOh5BGCPxqCVlySVA+lQxGbafKf6gGgvN/y0j3UAT/bZpEEbOZFUYAPb6U+MWxjDyNg+lVlK5yMq1K8TJhjgg9+tACXDQs3yKR7mosKx+XrUjtlApUYHtzVdzzxxQBNvkUY3HHpSpOynPrwcVAsnZ6cTnkHNIZLNKJo1XgFenFQHPmLhSAKXgkVII+ODRewiBx8zVHVxQVOSoIp8y2rW6lFZZs/Nz8uKOYBmmWi3t0I3k8teuce4z+mfyq7d29nZ+YsT+YxJC+wrPRjF/qyR70x5M+59TSd2Id5hRiynFJGDIcnp3JqNVLnLHirNrNCtwn2hC0K8lAcZ9BTsAx5go2p+dQfM7c04jex28CpAuKNhCBQBTfPaNv3bEH1FDsclelNCrnB60DLFsUyXmBcntUT5ViB0p7EDJFRYdudppAD9qbipGxt6UymAU1jign0ptMBfrQO5opf4PrQAgwPrQOpNAFPnjaFyjfeHXFAEJOTSqMCkxTguaYxcZzSjC+5pD0pp5NIQpbdSEYPFGOeKlVcUAA3H7xzSk4FIzY4HWmsSQDQAEPgP27GrtnfHy3t52xHKwZnxkqR3H51HbyKbWRCoLZDA9xSSxLvDIMBuwoAf5aJK2xtyg4Bx1o4eVY+cZ5xTWPlqfb+dJbSNGxkC5zxn0NIR0s/l2mmssaIY5PuOepHr7Hj9a5q6OSAO9WDO7RKpJwOcZ7+tV5ZVkZAq42ryfU073EiMglwqjJxgClURKnzu4b02/8A16bjIY56c1G5yaCyf9yB0YnPXpUpP7sELwTxVQBcct+FXG+SOL061LA9VANOxRSZ5rUgNlNK07dRmgBu2lC0Zp2aAHL0oNN3UhakMWk4pN1FMQA4NBbmk2mjbTEO60uOKZyKXNIA20u3FJmlFAxQKXFJSk8UhgVFRsMU/dUUjBeWOBTQmGcVk32rtbMVCqT1AOc/jWjK5ERZBu+hrk70PJM3nMOD0J/rTJLg8RShixQEEYx6Gs24upLuYu/LH8KfY263Em1FJZTnHUGrzxQhmWQIjpgr5fQ/jSAzBFLjODjrntTtki9TitG4iVIX3MygqNo7Fqos6RtwpZsD6UrDFKvGCzFuBnI6VJBqM0TfJI1Z5lYgZOAD0o3AZJpaoR1UWtWzAB9wPfitKKVJkDxsGU+lcGspBBq5HqVzEPkfbnrgU+YDs80vUVzVrrhgi2upc5zktU6+It2P3QA75NVcDcozWR/bsDdFORTV1dpZR5SfJn8TTuI2hzSgVFFKGQMOhpxcGgdyQ1G1BkzSE5oE2JSUZopiCikooAWlpuaXNAC0ZpM0ZoGFFGacDQA3FGDT80ZpAMwaMGpBSg0XHYiwaUA1LkUHmi4WI9po8s1JS5oCwwR04Ril3UBqWo9BPKFGwA07dTc0AKQKaRilzSGgAoFNozTJuKaSiigApaaSB1NJvBOARmgCVSBQzio+aTrRYLjm5puO9OApwXii4WIqXFOK807bxTuFiKlwaftoHFFwsNCk04DFKDigmkMbjNBXFNaVFXcTxnFRXM8axEs3oeKLiG3MojXAPPoOtQwXTyrIvO5eeRisu8vjL8u7IB4pbG4SKYtNkqRj3qObUdi498yXGWG0dwa0Ip0mXKNmsa4gyHaP5gBnrmmQllU/eXHTPH4UXHY3wQehzS1Q0123Mr8FucEVo4q0ybDaKdigLTCwlJT9tLtpXHYZijFP20YoCw3FLtNOpaAG7TRtNOpc4pAN2UeWabG+ZHGe/wCPSpSeKV2OxE0e4he3ekNuXPzsSvoOBUoGKXNFwII7SGAlkREzySBXMavfS6jdrZ2mWTdtAH8RrR8Sap5ERtYm+dh85HYelVNDhltYmufs5Mz8K8p2qi/1zVLTVgV7/RZbOyE9xcL8nyrGg45rEfHGenJra1mS7lbFzKCoPCjgfgOv4mseWB/s3m/wk7Qfcc/1pMaIHYeRt781XRv3y1JLkR8dSajIw2e4FSUWZThTUO/0FKZVaLcc/So95PTgfrSAcckckAU35R70nJ/+vStGyxq5U4Y4B9f85oGMZ+wHPtSR+b5nBZSeK09JngsR9pliDsC4UMMjOBj8s1WaU3EzyKpLsSxNAjbvbC1s4leCWRJCMMHwQ35VQ8vzYwNqs5OMhx/KqY81jh92P9qnYkkmYxhVXOQoOcUrDuSS2skEm0LlsZPeoHk7MmKn2XHJPBPHWoZYpUbG3cPUDNKwxuUx0pCsbH0oZWA5Q/lURJz6fSkA5oV96i8lhytTZOOtKNx6mldoCuA4OSKlV8DnipCPeoyue1F7iFMhpOG60AY+lLn6UAOKjHrUW0En5aVmwKaCexpgNI7DpRjNOxxQAaYWDKoPerUNrPJGWEZIUZPHSoEQZGevvW8upCPSTEihB0ODy7Y6k+3+FQ3YLI52Yc1DnBzU0hyxNMxmrQiQthQ45HepEmBx2qKHBDRnoelQsCjEdDStcCzKAfmFQMcmhZOxNI1NaAIaSgD16UdaYB1px6Ui85PpSsegoAFRnztBOOT7Uje9a+kxt/ZeouqZ+RVLdgNwP9BWUVy2KYDpmSQqUXaqqAfc45P51HnJwOlLIMHFMBwc0hj2HApuOeKl+8vvRxGOetAhAoUZNIZMnjpTWYtSUAOIyc9ae+0/dHFMzgZo6+1ACKxU8dasCRg2f4u1QouOTQTmgBXcsMelOt5jGSpGUfgj+tRGnxAbhntzQBPI21agz1PSiVicD8abSQC4OB6VFnLZqVuvHpURHNMYo+9uPSrrTBUgcgHGSQaqRN/Dn5c1bFtJPa+YPux9fpmpYHq26jNc9b64WMasoI6E5rZWZWOFcE+xrZGVyfNLmq6yq33WBoMyjPzDjrTsFyfNG6q4mG8qSBUgNFguP3Uuc0ylBoAcOtPFRg04HFSMfSdKTNITQMUmkzSE03NMQ7NKGqPNGcUCuShqhvZ2gtJJExuUZ5NR/akU/Mcc4rK129RokVW3Lu+YDvSHcii1q5EoZuVxyKXWNQWa0ieMkOf4fSsbzHLN5CMFAOcntUE9xIqCIlgFJ4PrSuI0rTUp48Rs7eU3Wia+tGXCw5IPGWyD9ax2uHZNmflznFAfAwRz60XCxoNJDM+9gY224AUce1bllYxyaei+Zktksw/lXLIc4rVsLtrOVRKCFOOCM8etCYGj5HmzR20jDaORuHJ5AqxHaWqTMVAG1sBevP0qC81C2Z4LmPLeU/zYHIUir2mwuEMrZJk+Yk9SfWqA53VYhCwQRhctk+uf8KpiBwhkZCEHGSO/pXQarbifU1QLlxGD7DrzWXqUsS2KxLKzSBsFSOAPWkMy2cFyVHFNMmelPjlWNHBUMWGMntTcKTkCoAerZ4qUwSGIyFW2DjOKktPLEJPl75OnzHCjPemJdP57GY5XPzqOhxTAYtyUIEfytjBNWtPmWCYO6lyOgz3qrdtCbpjDynardraPPh1ljBwDjOPX/CmI2o7uWNMvGEwRkCr1vcLOpK9R1FZVvp9zKw3uGQ9TVfU4HhQtC5ypKsB7d6q4rFnU7lo5tizMuOetVk1i4DKCcgHn3rILSbvmz64NO2yByCrKR1BpNsLHW2V59qBOzbgetXKxLBYorNXnmVc8/L1rXtrmK4XMT7gOtVcB5FFPop3FYZijBqSnACi47Ee2lxTzSUgsNxS4pRRQABaMYpc0ZoGKBRikBApc5pDClpuaXcMA+tABmkpaKBBiiijNACUUGm0wFopM0uaBBikNLmigBtV727W1hLnGewJq0cCuZ8Qzu0iFVUxDjIPegB13qEs8KOmUOSGANJbXU0L733SBlyPeqts8Kx7mYEsNpB4xUgYIse0ZQnarf0rCU2mXY6OC5EkW/pxnFSSTLGuTWCboxyBU7pxx17003ErlctuUHA/z+VT7URpfbZW8x1+4MkflxUa6jMr7W6lsc9u1VxKGVok6Bufp6VC0yZd85YjCj34z/OoVVtjN9Z0YfeHpUiSKw+U1ysd8E/iyRkj8uKtW1+0W5XYHA5/wrRVSTotwozVLT52uId7evNXAK3TuAVHM21euD6etS4qC7txKnJbPt2pgZEl6sErrvySelV3vN8DIW5Peq+owNHLu3bmPNVI0JyXJwO9QxioGYktgg0iOd2ByanQosfq3QiqyIVkyBgdiazGa+myxsVWYqFA9M5q1dz7W2DDksCFHOTzzWGkrDgYPPU1dtJBHJ5jjJBGMf596EwNKKN2l8+dirDGUFbClWHGD9Kq27QKgnyACMEmpY54Cfkdeea0TQialFJ1oqgF4ozSUCgQtJRRmgBcUYoyaM0DCjFGaZMT5T4ODg4NAhIQCGk4+Y9fboKeeSKRAFUKOg4FOoASo7mZYLd5XbAUZzUtVZIvtVwA4zDF2I4Zv8BQgOdsNOkvr2Oa6yQ5L7T1KjufqTXSyxFUzEAZCcBn521FaqDf3UgHA2oPwHNWm5z+VNu7AzJbCC1tLm5fMsrIfnfnqK5OS52x+WANqA49s9T9e1dFr2pboxbQLuWQ7S3qc9BXM3QYny2VVwQny/XrQxoruoO0EdBmoZATIw9q0fs7K7PJFuXDdD6Dr9ORVNh85NQUVtv8Ao4wOc0IBxvOFqZk2oARgZNRKm+QY5z0FIY+OMyyqiDqcAVqa6r2dvZ2xVUaLLDHXJxz+lQ6VGUvYmPGJMZ7e/NHiW7ju9RZom3RoAin2H/180xdTKBLDnuc1paPp895dKkbbFxmRyOFFU4IgxG44HrW4l/5NiLWDbGhHzkdX+pqUDKtzJbrAvlljIWbIPQL2qnA2JwzAgZ54qf8AdBstyPSkNzCBjApjLNzPELdgjgP2wKypJZW/5aVM9zD6VC00bHCg5oAh8yVf4t1NLyelXPs88WGeBgCcfMuOaU4HLJSGVizKq8cnrU49sGgzxjqKYbqEdEP4UrAO257UhQ44pqMsz4G5R1JonlBASIYUdz1NKwCyREjCkGovKK9RTfMdfelE+f8A69FmMAuDyKd8npikMw7gU0uMdKA0JtoPQ03b1wajDCgk9iKVhEwXFSS4BC7uFqqJCOvNKZN1KwgcDJOabt4prc0BmXjGaqwByjBsdKfPF5hV0/iFABxyOaltWL5B/houBClo3emsMbl/u1okhVzWcOXJPc0k7gR4zQ3HFOcYb+VMJ5qxipzkUsgXzCEztzxmljTOTketDqUbmgRq6derb6RfwNwZtm33wTWXu/eDHrmpriXdaW64xtUj68k/1qCMdWxkdPxp3BDpMGQ+gqNFy1SyRlDsZQCOvNNU/NgcAUgHH92MDrUR5Gaexyxqa2tnnhldVyIxk0bAVaBwaU8GkzQMeqlunpS7e1NQntUnagQhIprgZJUYHpTtmV3fhSEdPzoAT1qRAoGOme/tUfQVLBsJIfPTqKAEdfmzjFR9WOOlXSgaMMDVTHJ+tIZGSQTTiysnQBl4+tPdQ3SmCIimIQMiEHGT3q59ob7OqKcKRyB35NVfLHXvT+g+lJ6gbO/ipoNQktmbY33hiqSuCaRcBvY+tUQa1rqbwuWOSG96JdUlMzPGxAJ4rMDFcd6UNnNFxWRdN/MzMzOSTVm31maIfMxb61k4OCc0FgBnFCkFjqrLWo5Bic7W7EDitITxmPzA4KjvXCLKe1XbfUZI08vOUJ5FPmCx2auCoYHio3uoYvvyqv1NcvPq8phMSt8pGB6istpZpH+Zifxp8yFqdlPrNrEpxKGbsBVQeIUaQKIjj1zXNdF680hkwaXMM722kM0YZsZxnIqV9qqSTgeprirPVJrRgyOSP7pPFar681zDsjTZJ3OadwNSS/hjkCMwGehB4qjqmqwrEUjfcTwSO3vWA/ntuKxZwckiq11PJJkS4Lr8vvTFYvpft8zMzMSc8NiqDuZJCWY9e/WmxJuQEuoz271MsBVl4JY8446CpKLgttiZaRRuHHPfFZlxy7ZbJqS6uWkdsnr2x3qrKSvBPOKQCA08EMp9veoMnNOyBQMmRs/WpQ5YEsenvVdcnpQcgDdn2oEXFkCoyucqwPAPfHBrqtPv1XQY58AMq7cDu3QVxRYrwasJqEqWQtlbCB9+R1zVIRu3Gqx2yvsbzriQYeTPA9hXPzztIxJPX0pu/cMk4+tMYFulJsBAaeG24zUe0jJx0ppf2pDLUVwYlO1uvBBodxKxJ78nFVBljnFPV9pxmkBYG1VPAJIxzToJ3hbcnTviod/HNOEqBdpTPNFwOn07WvMYI65XgDaORT7i4jSR51PyE5BPT/Oc1y8crK2Y8rjnI7VJLeO0Xlk5X3qriJLi8Fxc+ZKo27skLxmpv7WxBJEsQxIcknkj0xWQWJNOHPWkMsiZ5MJn5TW1pdpcxqJ4SGwex/pWDEQDmtfTNTFpIWkBYH3oTEdaoJUZGDRg+lc9J4mbf+7iAX3q/p2tR3bLE42yE8ehqrgaYFLQXx9arS3BU88UwLNU7m78kgKm/wBT2FOhmbLbu1UdRuJCWHmhFxwvrQBajv0YLkHcewFTLd27f8tAD6GublRjgpMv1BGB+NEMBYqXnAU9xU3YWNm81RYX2JyQeo6U+DUo51wcq3vWHIEicMjmTnqRxS/aI0lXaNqtx1rOVRpjsbkl1hiB1Apn28o+0j5gh49SDWSblpXCoSW5z7en4VHJdszK5+V1OGJ7VDm7gb8t4ilWXkZAP5/4U+adUiVy3Hzf1A/XFc8l7koX4XJ/z+dK87SIoBP+TUuowudGbpVjZiehI4+mailvVF00fTaMmshpWCF2zk8DA/Dmqz3bPdSN13N+dUqmgHSwS7+ByPWrHBFZllINoD546jHU1dlnVIC+QOOM963i9BEtGKyn1Vw6Kqgkn5gatz6hbwW4mZ8qeBjmqTEWcUY4rCPiNBI37sle3NTWertPeNGybF689qLga+BRUEV5DMXCNnYcGlnuooI97MNvrTuAzUpTBYyuvBA6+lcMZS77ScgnNdbc6nZz28kcjZGM49a5REWSYuVwmeg4wKlvQpEjIYQMnKtSNcPCjRq2UbB5/Q1ZYhIsGItGwywP8xVGZdrHaSUIypI/Sud6sbHtcStKCX54GT+lWIL/ABnIAIYH071mltzgjA49cVMjKDskxjHUDNDihGjb3G078kqcHB74/wD11D5mUdycsh4/z+VVJnVdojbIHtipywkB8sH5jkf4Vny21AUuhkIGRknn1qwkTNLtLAMCQ3t71XeHY0bA/Kefyq2kDS7nPy55z60NoDXtLny41UcLnCj19/5VordKMDPJ6fQcZ/OuVgnEMgbrszj69qlF0+AVOOcfT0rWNRIR1ysD70tZNjeKifvZVA7Ac/manm1W0TjeWPsK3TAi1GA3EgRB+IpXt44YTG6KEwOgqG71aKK0EyIN+eBnpWDca5cyswDYU9qLgaf2VTdxsxAjKncfYVTuxH9qZVP7tWI/DNUJbqZDzIxyPWmxyP8AO5PHv3rNsZONqHLdKc9ykUYbk57A1TLkjg0ixM2d45qRl7+0nkiZN21OwFPtbpgpVznnPNUoUCnBHHap2dlChFHFDsB0j6xFDbqyZO35SMdKks9ZhuiRymO5rm3ImDEHgjhe+6nWC7pAs64Ruc561aloKx2aMHGVII9RTqw7PUwLpbeJf3PQZ61sSyiKMuegGatO4h7MFGWOBVWXUraI4Mi57c1gavrBlUrGSNvcd6xRK0y8sdwpNhY7aTVIFjVg2ScYH1pV1OAqmWxv7fjXFm5YttP3enNSSXK4wjE471PMx2O0jvoHzh8Y9arPeLcyBEIAKspJ9OK5Rbpo4WB5JIwfSpUn5jIb5ickZ6+1LnYHboQwznIoLqoOTisaLVxDZqWGZMAY71l3WsyTzjJ2oR0HbtVc2gjrPNQjO4Uqsp4BFce13IIwu8l89M9BUtvqk1szbufrS5x2OjsiBHM396Zz+uP6U26DyLsLbIhy5zgn8ewrnV1ZoZNytwckj8c0l7rk01q0A439SPT0quZXES2kX9raqXOFhiwFAGABngD8MmqrQR3eqSYBESlmG0dAOn6CrWkXkVlAgdPmZi7N+HH+fel0Ux+ZJI5wzsqL9M5P8qrmQwjjjjupJLyEZROUBzliM8j6kfSsa38tbxnl4RMsfyrcv7dmimvEOVMjbhntnArATHmksOOvNSxor3DZIbnb2BqKLckobuDxSzPvPHc02UnI25z2pFCtKwXG4jB9ahODz6+tPIIT3LUrp5YRSMMTk5qWBrxwWaG2RgXY/NLzjj0FT6zHYpFDFZRETOcsMk4HYVmvJtmJx0GKdZyyC7FzglkOV+tJSsTqb8+gxw6KFkZY3RTJI+3LE44WqGgaRa3UU894CY0OF5wPf+lM1LWbiS1MMn8XUk1Wt7srbCGV3RQ2dg6Z9TWnNoCuR6lDDc3RWwg8uFPlBP8AF70kFksDBurjkH0rSS2eTyBGoHnNtXnntz+tTa3FaadNGgfcSvIPJ+tD1HexkzSoD88gJ9KpzXSnhFz9abIVmu2ZOnXmo51ww9hUjImYMcmmkLikByTSyHJUCgYmAM4OKaUHrTiPWgkCgBmF9afgAZApPw5qUxkLk80XAhABNTbcKNtMA5qZeBSYEW0jtSYYVMSDSY4qbiITnvSAFjgVNtzwKQlU4Xk+tUgI2IjGOpqPeaeRk00rTAXzm6Vcsl/dbv7xqhitSEbIVHoKieiExly+I8etVMehq7JEJIWPcdKpkY4xRHYYhGR9KYVzT84zSKOaoBqkg1LcN5jswGFPApPbFKFJUqOQecUARSDaQAwYY7U6IkDGcDOaayc9aACMcUxk0qE7fcZNLDGjW8zMcMuMD15pYXDygSNtXgE+gqI4yQDxSEEcbMpbHA71aspmjhniUgLIo3ZPoc0W1szpy2FKluemQM1UJK578Yo3GJJguSKFXK5I9s0rKdo47UK3yFfemIRVxmlD4NDZxUkcavE2Qdw5BFADOXYhR74pFOM0AMnzDP1pQpI6c0AOKEIrHoc01fUdRUpbcADgEDGB3oyqrgjBpXAmLAQFSfmz/wDXqEAbcdfemBuTx+dIHYkD9KQxxbaOBUzIBZ+YW+cnAAqORMAZxn0oExCbDyM5oAaYXjcbyDlQwwfWmSMMbalLZ+bAHHSo3wTk0CLanb9ac5wRUAbNSKcrzWhJKrnFPD/lUGTjilGQKkRbDDGajchhwaaG4xSZzwMUgHeWeoNSDINRhsdTSg4bJ6UXAk5Jp6gYIbv3pEIOCKC3zYqREuPlwDik8sHJ4ziomYjJFOEn7v370tRkWGxxzUkUpVWGME96dvGMkYqBny5IGKpN3A6G2voJbUq4EbYG7gEN9K56/kD3TlcAHtV6B4gpmdlBGF29z+FULqRZrl5AAAxzgVpcQwBoyu4+9SeeSars/I4oaQ54GakZLIpcZWmCBjnJpqSEmpN5255xS1AYsJ4Oae0Q2ZB5qJ5Du4NWrSNpvoOfrTbtqxklnZh4jI0iLtbbtIyfWrV6A+ngmNVaBthx3B5BqFmNvKRgFcnAFI8hw25PlIwcjp6U1IRTlyJSr8EccUSRlEVsYDdPeo9pZutWCpkiVc/d7Gi4EKIX4AzVy2tN7xruwScc/Wr1taWSRxySytuK5KhhUKyIkjbQQAflzzQ2kFyDWFhiuQkODgYYjuazwpPQVoz+XIzswy7HPT86iKIr5xgelLmArDIUU10yMirWIvSjCMDgYqbgUgzD6U5ATirBhXFIcJGMDPNVcY0JIDkZFNkyG6k/WpxKWjAxgim7hn5uaVxFf8aXdgdac6HGVBIqLmqAkTc3SpA5B71HHnBIHSnHcBt6GkBMHIbBHNT28zQSh1bBFVV5xuapeCf60r2A7Cx1OO7gwzASAZYHgVFPewLG3zqT/dyK5bzPL434zQGweeRVc4rGw+tOgPkoOTwTWfNNLPLudutV2uArFStRu7M25TxildjJCWTPNPVm2g5PrxVbexI96n3gAKTzSuBNFNJGMhue+eQahmlVgR070jPlTjt2qNh68A1D1dwJIg0o+9hz0HrT2lBt9mMPnOaLWBZB8nmbxz8oqa3KTSyLKuE5JPQg1LeoyKBHnGxjhVyWJ7VqW52KbhowkXI8s5yV6Z/OodO8sblLHld49vb9KsXJBijVWJARgR+PJrOWoELv5UjiNlKt0z3pZRbwxBjlpmwevANUoVLEqWGEzj3pUiuL64KwpkqOT2H1osI1ba4dgqqNwPf3PFQ3VzLNkSsVRDj6n0pumNLDO0MmCArZH4VDdhnkK4ojNp2Ai3bmL5xx0zVY3cjr5bvlMkgHoKW4jeBfXPfIqmSrd66I9xkhODgMOuc1Krsu5mckkdaog4Jp4lYkc9KoC1BLJ8yhmAPJFWHneQKkkhKD1PWqa3Cqw3DtQ/Kb+2aV2BK8iBhtHT1pPtOzIU9e2KrO+RSKpCiQEEdCKQFoag6xNG5bB5BDdPwqEy+YDg474qvLjzCU4U9KuWFv5nI3n6LkUmklcCJYmwGK8ZxUkjbY9wwSWIOeorQMbAMrEIm3G/byxyO9Z9xCytgsDnnPrUKV2BFgsoOOlbNgkMPltKok7Ae9ULVVYMjnbx17VdWXakSqMEAbvripm+gE+szROY3QKrbcvj1qvFI7RlgMrzwTULwyXEhB4OMknoKfHuij2MuX9BxUNaBYkt0ErrjCjd1NX38koA3IC8EnqelUxCwRtg388H2zUcULuzBmK7eee9TYCS881drJgr78kVVe44IOQParrgPHg8rnj2qtNbhgQpAz3rWM9LDsZ880jN98kdagJIOamkj2SfN6UvmKYSpAHPXHNb30FYUS+bLHlflUYAp7KDxnhegqsi5k2hsY5qVi24PKcAYpMZPgRbgcYBx+tEcyhCrdM01h9r2orBAPXvxUVzG8CqD3HPtStcLFh5EdF+bGBjgUzeoPFVkcbgMZqWcKsCYPzMSaLCLIkVTx97rzUabiHYy84woqBjs2s64I4xT4pmkVkC8gZo2A0dLm8qVXdsCLJA9adqPiGaeNoUUKp4z3qgEwpbfnGOBVCQ5c1UWLceZiwbPekWVoyCjYPrUe4YpEBYgDrVDJd5bOTTxE4TdjKmomU5HrVtb11jRGJbAxj0qWMsgwmBFOee56mn/ZMqHhbIByOOf88GqERJuACeOn0q/E8qyLDDKmcZHsf8ioaCxOZonuWByflK7R68VXDrM8ilfmYE8cZNVJD5VwyZ+ZSfm7GprclnD5wfQUmrAJcHyZEmTjJzj0Hanh1umVHODj72elSM8bsBImcde1RiHypElPyqGAIPcUXAYLcy7vLZeR3PNCW7bQzMAp/OmSs6blRSPQ+1PZ28kbv4u3pVXYDt4OMA7QMZp0TNG64JI64FRQkFWUc84qVV2hJcjAcA/SnshD5Lqb7P5O8mPriqUoJBAOKuyTNEzpkMrjiq0aoWYvnFEW+oFMIGdVp8+IiOecc0ryJE3C7m7ZpsERuZMu3HXnvQxjUiZlV8cFgfwp2oY8xSPTNT27EsAvrgCqt6S0xDdQMUuodR7uzhUUcnkmrNu7W6xqy8OMmq6R5B5weB+dWpivlMpO0qODSk+gmVriT7RdLngDANSzuvlFRjLYqqMqQxwOM896jdmGTtwCe9OwzU+1CILLuxjpWdd3T3Mhd2LHpk1NIQBEnouSetV5VQOQoJqkCQ20PzuT6Ulwctx6UKCgJAwD3pkjH71MoYENKQBT40LnrxUhRF96QFY0nfmpQQcseFFRk7mJpgNDAPuPSpBLvwoXio8ZqWIAEUgExUyD5KjfrxUqZCilLYGGKTBNOP1ppdQPeoJEYhRgHnuahOM0O47UmCevFWgEJpuM+1OJC0wvTGSxIpcAcmrznao/OqdmC8uewFW58YwenSoluJhZyqzMvUGoJ02SEUsbbGBXtU92u+NZVGaYyiaAKdzSYpgFH3RSgUjHNAEXXrRgjvTj0pOtMYBjjpSg+xpApPTmpY2e2myV+ZeCGFMC5DqCiOONhjYjLnrkkf8A6qooA0oz0JoceazOOCTnFM5BpJATSEM5x07UyNRvGemaSNieO1O3jKkLjjk+tAiW5jCHKj5W5qIZ2ZBx2qxNMs0SKvUdaj2fdwCcjBz60lsBIy4skOM85FQ7SRljWikZm8tGGEC9qq3EHlzuoHy7uPpUqXQBtuiSSiJjs35Ck+vbNVZAd3J56VblRCBtHQdaik27ixHPtVIY+CESxSFjhkGceopiAK4buDTDN6CnRsHBGDu7Yo1ESSyGSRmVcc5pghdl37Tt9aUEoWxwSMEVoyXUTWCwoPm3Z/8AHQP6UnoBmsO1RkZz9M1clhVNhDbt6hj7e1V5I1AyH+XsO4qkAoHNSE4FSmELIP7pqWWFXUYwD607oREkgaMJgD370rYAoWHaw+YEd6fKgZgeMAUmyRoUNn5se1N2bWxmn+XxuTv2pjD5uhz3pAOcAAGm7zmmyqyr7UsPHX8qYEoY4pQCWG6l3+wxRkBjk84pAP4Vh3pQACe1Rj5mJ64HrTt2SMdutICTjbxVXdhvSp8lhgVDJuXk0IBByDnrTShU5H605ZAxweKeqA55zVARMvcjP0oUAEHdyam2AqcVWZShP6UIY/BRePWlGSMd+9NGQoNSBSNzEdcCgLCKodwNtatgiDA2/MMA+9Z1uMPk961LfhAayqPQCLUEGNw4wcYHemSL+5+YZ4+YDvT7sl3AAyKJQPLPUbalPRAZoUxSMCOhqQPu6ce9QO2WOTz3pokywwa2tcRaMmMU9XBxxzVR5CWqxAyjBIzik0BI8bNjaO+KSeKRFAI5Y9al+1GNxhfk/wA809p/Nw7cL1FRdoCi0Tx/fH400tt5zWnKsclq7Fv3nYVjMW6EdKuL5gHmUtxmlBDRlSee1QKSrZFWHX5Vdep6gVdh2JLaMynaOi1ohbeANuTfyBWWJimdvAzVosH2SA5ORuBrOVwLcM0T5KoNvQjFQzwxzE+SvzAZOP1quJP3u1FwpOTVxiIwoTliPmPrUapgZL74ZCrLg04scDIq3eqx+baQccZFVHGYwAMleWrVO6AGyDxj8KEkKr6mo4yS2CcY6VMgRAXPfgUwI5dxwaUyMNpHPqKkUb49zHIpjKA4PIGe1ADkzICSOBTAcEjdVoNHEnAyGHU9aplP3/yAke9A7E0YORmhOXbHNMZ2X5CpzninFTH3+YdcUmIc6FRvJx+NRM+8Hjoc1MVM0QAOMfrUcUWXK9x61KGaFlDHIfmkwcdh0rRktkjjYoAwKn5iOT71Bp1sq5ldO2BVyZmKfeycY6evFYylqMxrSTyp1Zv4D8351dVozFiQ4PIyeMioo7XzEbgbs85bGfpVfy2kQLGuWJpuzEW3j8iMvGwdFkzkjn6VML1xbKVAUtndgAA9OtR2H75JImAwiEjPdz61L5CoUCD95jg+hyMVm/MTI7OTfcMX4+UDHcDI/pmpCdzMSuXA5HY/Wq83mwy7YnyxIGD2/wAmmrMyTxvIfLmYZII4z2NFgIr22lf95twCe56HvWbLFJGMkfL6iunvYhNbEu6IwbDAcYNYSR5MkZUn0ranPQZSkjKoHByp9O1NTjk1rpbqsbI4zms+5hMTlD1FaqVwIC25hu6VMMuNg6DnFReWSx9qfjALA81TAQYyeM+1TQwSvuVFKqeT6cUyCVFkBbrU8025yzOSTznJJ/M1DuA2aAJCp24bP4H6Gi0JRtxX5VPTFL9oeWAowUc5LEck/WrNoqTRsN4jkQYwQBn8am7tqBFeXTZznPoahAeaLcjEtnJ9AKt3FsQAjAeo4xxVO2do5hxxnpUrbQRMiqEDbuRwQRnNXFaPaNowWPAqi5BJZBxnpV+1IkcBx2zg85qZdwLEsRKBh3/hqeOP91ngnBHTtTfMXI46d6epxk55NZOQwC9xwOlKYkDlskn07CojKoyQc0pcnO3PGeaVwuSGJWjPvxioGt14B4x3p0EpDbW5NTFwG9c0uZgZeoWzvt6AD0rOZAqhAMsT1rpJGTByPwqhc2qsweP73at4VOgzNlspYJVZGVjjJwaS5illXeoz0yB9KvPC4B5z6+1RrM6MBzj+dac7EVVd44wUBaRevHQU6INdOyPnkZ5rQWOKVtyZVm61WkiKykKp9OaFNMCgissuSdoB60ssvAXOcdKsfZZC7ZBxt60hsThTjg8VV0IgZ18g7uXPrUazMGBHWnm1Ybh1ZfSnxWLnJc7MetPRBYDPwFAGTycVA/LY7HvVh7MpJtDZPrSPauTwTgcDihWCxVdcEgc0AmMg1b+wThF+Ulj/AAjrUcllKse4qcZwarmQxsUoL7u4qaORUlVmAJHUetVhbShc7SAeKkS0YjvnpQ2hlgvEsLEcSM2Q2eQKrQXDxybwcN61el0+TarKmQuM+tXLTS0ikcOFYZ4P+frUOaQGSYJv9Yy4UjfnPbOP509HZJfkzgjvWxdiNkfjIztUD0znFQRQLIqjyto7HNRz9xBATKv6VIbbzIiuTjtQkUkIZuozipFL+Uzk7cdB61DfYCCSCSZlB6KuD781C0T/AGzcFwu/OPbPFSfbHMgwpHrVjDtuYkKe1VzNbjuQNYqLhhGeH557Un2Znt+BnJq2Uwgbdl+hpiOVAQZ46Uc7aApixZScD5hk/hUFxBInykYPHStceaVlbGCi7T+NUbkSDLHO4dzVRkxGc9uzSqgPzN+lTGPySQv8FTxWkhbzJX2lqnaBBExYnOD/ADPNDkBnojiDft+XGf6VVmfzpy2MbjWjNBKqRQKxLHIIHbmo7TT/AD5n+bCpznFUmtxkDyLGy+oOcVFJK07nGcela76SJpN2NoUAfU4z/UU1dPCzNj7qE5P0pc0QsVEg8lgzYz0x6cVTuSWcVuf2cxjDEgn0Heqt7CkdranaBk5J9e9CkgKDGQzFdp4OMY71cmgWG0fcQXwM8dSTVqKKITPdztsUsQoI6D1qrf6gFG2BBtIxvcDn3xRzNvQDPuuFVP7oFQxxtKwB4UUFmkcc5PrVoAIvoK0GHyouBwKrSEyNhfu+vrUs0U0kYfYRGTgE96agCR56gUgIJGwdopMfLTeXc1IRgc9KYDAKkR8fKKjPNLGuXFICXGWNBkAGPahvvkVGeuMUMALsaaFZj1qQDjnilH5CkIbtCD39ajdieBT3bPSmxpvlVTwCeopoCPFAGTip7iJVmaKLkBiM/jSqioPU0XAnso9qknuaJyWY46DrU8AxCD04q1Z26305t4jtQ8knqcVlezuxGRhm9hVy2+aMxdan1OzisLlYtxIxk1QWYwTg44/pVJ8y0GNkQo5U9aZjFXbxNxEoHB61UxTAM4FRmnGmtTAaamtIPPdkzgKpbP0FQnpT0doyWXuCDTAfHEwUSgZVWwa0by0xplpNjLShmZv+BEf0qQ2/lWMYjcBbjCuPpjmoHneCCS1m3HAAQdhzmovcZVFhceS0yoSi4JI7Z6VGUXZnPzZ6V1tlEG0raw/1rJn3UA//AFvzrOuNIWW3M0fDgsT6YBP+FL2i6jMeTyng4XZJ3A6GoArhOV4Bqea2lgYCVCAelX4mtxG25zIpAIwOQR2P4Zqr22EZJKM2Qu32FXZLOaOOGbcGEmCApyc1XMHmTMkRzzgGlRri0ZGIIA+Zc9KH5CLjXPlXBDbirD+HjryajK/aZz5PTk4JqxaT285P2pAA3OaWfScyRm1fBYFhk9MVndJhYWSyLsqZ+YjPp3A/rWfepsn29MYH6Vcivrm0kP2iLzQONxJz69ajv5Yr0iSJgr7QCjcHgY/GrVxjrvTsLH5YHz4AbsTgH+tZskE1u3zAgjvWzDcv5dvDcBlCvknHODxWlfy2IiMDsGQAYOOe9HM0M55JYbpSJDsm7HtURPl9MZoNuCxdFYpnr2pm9TLhwdvqKZJKrySBVRct04FLJaSxgM31qNZDHIGQ4YVamvGuIwCMMeuOlDuhkrQyL/DzUbFlG0mtJpxK+1RnC4/Gqtzb5/eL+VSp9zMqh8GrPllrfzFbOPvAelVzbsC65zs5+tW9OJ2mPjDHBz2pyel0Mh8uUgEI5HXOO1RySEMRjmt6ADygm4bFJwO4zUMthaSTbwzICTwBxWSrWeojEY7waaG2Hg5q3qSxRsqQL93O5s9aoDv61vF3Vxk6NlPfNI5OcYxTYkLuFXqa0Hs2ZHYdQBx+HP8AOhySAqKRt4HNAcE+lKEZc5+lOjiVl/rRoAgY5pSwaMnqfSpHhKpleai2uflC4oQEWPmx61Ip6gDFI6OoBK/jUkcTn5tppjGgsM0E7sAjippUK44wx7Umz8hSuBAD8m3ng1LO4EaAHrk/rinRxAtt7GpHhTPIyV70XAihGNtX1OF7gDNQhQeSOakIJTGeTyaxm7iHHDDOKbcNtjPqB0qaJRjDCi4Td0XJ6AVF9QMGQkscjFTWtqkxJeZY8dM96vSW4WMl42OT1qJLbDMm7gfMQRW6mgLL6ciQtGPnckFWxj6iopYRbSOqoSB0B+mTUsDyRsI2yVXpVyRkKlmUZKjn05qHJ3GZB3TLuAwVPSlMm6UF2yTUpt3N15ZYbMdRQ9szu0iKSqnIPtRcLEkdsrgO8mB6VUurZdu6P1/OrTuxb5VwoGcUsRj+UuCCOv1oTaBFWWzhjgbbJlkHJ9TUVoGVyG5BBA/KrhtleQsnzA8bakaEuoCxhSp6gYrVTQyj5ZRWDJ8x6U6xR5JsE7VPBJ9K0ludsahkDdjkVHLErESR/Jnnis+foBWeLY20FcE7qt2luzbnaTCoeppvkK7KzHgcE1ZMDXERVSAhbJ57gUm0lqGgsNv57mN+E4GSeTnpVGWxHnzJC3HvWrG0nmH5CQB+Rx1/Oq/zLvbYCHJJalGVh6GNLavBNskGT1yPSleNVALMNo7VpMrO2XQYxioxpysCzMfYYquckqxlWTaqqefTqKkWWMgK0a8dxVpbdFGAACKaLdWkAI4NK6YFd1i2gbeMVCr/ADHaB+FactsWXIXC44xVH7M8chZRxTTTCwxsTdcA0wwMCwU//XqaeLypMtwuKniCPIhzkD5efrT2CxDbwHox2kGnLH5dyG25TOavMsYI2EbvUDrUbjaOuR0IrJzBluLAQqOnalaNlXcpyxqGMkKHGDx0B71bi5AyPm74rBt3BFZwwVcDDJ1wOuarqvkmV1U5fgDsBWi2TkjtSJGrKc9KpSQylaKVdm2kEnIHY8GnE4DFmI3cZ6mpyjZVFOBnk+1RPG2wnHSne4EaW6q3ByG+6T1z2qtNA7Tq8vIJ4BrRaHhZVJUjHAPFRND5jyPkgjoPSqTHYvOCkSo4+8CP/r1mpbFHKlgMn65q7LcBpI1fncvOOce/51Ftc5A6rTTsDGxRKHyxII7EDFQTQxzSnzE+Y85HepizE4C81ODhAzD7vOafMIzpbCERttBBxjPoazJ4GicKwHzdOc1uQPJI8oK4Xn9RTUtBLJvddyqCAP5VSk1uFjDgtJZ5tsY+YfpRLZ3KOylCWUgHHNdLHaIku9EAc/hmnshVidvUYz2FL2uojm3bbiMLkBRnI74q7ptmc+azoCR8odd344/xq79kJVw6k5Ofqaclsw3MmFYnA9qbncZE0IW2ZjJI0h5Jc8fXH41noqSOd3HQEgcitaO3aOGTzSXY9vaqCGHDYJwT0/nUoRHsVU5HtUas0RypJPUVLK2FbABA45qJX3EDGKYixDcsuc85NXhcq529wAMCswvtAC4I7jHel8zEmCQG6ZFZSjcC5IoSYY+83AFIJOCxwBjjJqHzNsyv1AOeRnrSTnKt3DAcenvSSEOWRwXKtkntVyMsYWLfezgVQtkV1fOT8pIPvWjGQWyw29yCeAaUhjWheXPbGeakjRVTbjFJbytJliNoNTgZHtQmNFYxhiQQQDTUtQCNyhs9auKu78KRjt4FaXZViutqirnOajNuzHg5NaCfdGFxTvL6EUrhYpCDKg0Pat94npzV5gEXcwGAaODkr909AD0pc2oikLNNxbaCSeaGgU7ht4HGcVYDN5h42gHGfepMDavHvVczApGz3Ken9aEtVQYIyT3rRIBbgY5qu4Mj4AxijmuBDtHmqUHzev4UkkXAwmQetWdmOcYNKE3YP6UkwM94SjY2A1ItugXcVFXQuc7gPbHpSAY6jincZC0TBQVAxnNDRssgPX1A71IH5UdKl6gtSuCKXkqpyRg+lKsWORwCfSrAQtknk04KDxRzAVnjOOOlKYdyhQOMVZ2gr9KRflNFxlMWijJCjNMWBxvXru/Sr5fHAHHWnEcE0cwtCkLdgOvB7VIYMnmpycsB2obciuQOQOOaSYEMUK7HZv4mI+o7fyqN4g7j5QdzH9M1YwUUKP4f1pnCyAZ6D0p82ohhhVX5XOOgqCWJUhJIzg4wO/PSrrkn5gwyQKrgh3CtyvU8fWjmAqpBtDzsPnbn8KZpkZFnI44Zjj8ABVu8dUgdVGAVx16n/JFPjhEVuUHrg47GnzXQAjhYCSeWOfw6D9MVFGoZioJCgcg98/8A6v1qUgDjbx7CmBczM7vyDgAUrgPuCEt5DnJAP+FY2szxMkKRtnZn+ladycx7fUgn6ZrH1iMIsJUYU5I/SrhuBbjtB5L3F0251Y8ds5xwPrWfe2LBWmdwMnCgc5q+8qiOCJuFB3t6ev8AjVaV2vbtQBhScAegq4trUCgIDFD5pU7c4B96nkKf2Spx+8eX8gB/9etPWEVLDYMffBAHbGRWVPxp8C+sjfyWrUubUZYaJvsNvvbKsrFVH1/+ufyrNmGEIFdHFhISSMCK1C5I6Egn/Cubc5ZvSiDuBBGDg0SHnHYU8fKpPYdKjAya0AAMmpIkJYsOAKRRUqjGF/OkAhHzZqPv0qxIuOaZtC8t+VJgM2926UfeYDoKV2pkXzyY9if0pCLWoWS2lwYw4OFBz61UjDBwynDKcg+laerhXuFCjAVACfXv/WqWOwpRegDWYKo49uB1oiQucnoelDMSqoQCASR/n8KursjWF48FtjBvqcj+VN6AG5EUB8kAdBUttK1ky3qLuUdVHbNRPBi180t8zttRR1JqxeJ5Glpbr13BpD6se34Vk7bAUp7k3t0bi56E8genpVJvvH61YkGFAqBuOa2WmgGhbt5tsUI5FU3BUkHqK09EAlE8BGWaMsv+8vP8s1Vvo8MGA4PWp6j6FFj0oNIxywp5FUIs3cCpHA6jHmRAkfp/SmTQqLeOVBhWyp+o/wD1ipfPikswr8SIoVffk/41CPMkiMan5R82KlXAdGLiNI5MN5eflPap7q5W6iBKYkU8sO4q3ok6ujWsn+8uf1FPfSFkUFDsfJBPYnOKlyV7MDU0W7WbTBGPvRDB9ev/AOqrMBCxuGxhi3B9MmuVt5biwnZ1+7naSBwa3LPUI58KzBT69aznHqMS5QS2qxuu7IJP4D/Gsm+0mS2ZjC24KMn2rbdlIEeVOFODVG81BcMvGGXaexpwv0EjItLhIJQ7LkjtWzYmC6g8vAf5VBB/GsTYs8gVECj1zUwX7Hh1cqw7g1rKF9hmneaMBD/oxzznaaxo7q4spcHOOhVulXBr8j7UbAHQtinXcsNwo8yRX9xilFSWkgLNvqdtd27xuqrIz8KRxjaqjH5GqWtWcUEwaLChiTgHoOKgS0jc5iOfoaLixmUBpA4/3himo2egESXM8MW3cSvUZGcfT0qa1ubZpEafcXz82/kGn2yK8ixyHau3b7f56VLNpyXU7/Z1Vcc8dKG1swLkQjucJbLhVbOD90VR1LTTAwbgknoO9UybvTpflYqfboasJq0hkM0q5k27VPYVKjJO62AzfLcPzwalY9h2qVnkupSwBeRz2FQMrISGBBHXNabiOj8vyvmA+YjhqabZ4lG5wc84rSaEMo45FN2DBV1BFc17oViOJEeQuAAcDtVKWJjcsEXGD2FaMYVR8tJIindvGMjg1CdmIqI22NVc4bIxnjIq4VjZ1wox1+gzVEwkygF9xU8enWrqZST5l3ccfShgV5raRg6nG3d0HcVRNmsdwpKZUHnvW6EL43cduvami3GTurSM7Iqxjva7JXYDAI4q2qkpnIGQM+9TSx7e9LHHkbfak3cmxR+z+XI3zffHND2oAVkUBQOfetD7OGJ96kW2XbtYk8YpqYzKjYudoTipPs+SMEVpRQJETjjPBp/kJtDYo59R2Mo2u0HdypOaIRIrnj5fpWu0SnHHFNMK46UcwWM9ijNtKjP0oMCu/C4OKv8AkJz8oyac0SjB7+1HNYLGYtsodX6c9KcIoyfm+uK0Dbrzxz1yKhlhUDcB7GnzjKbqPKG0c05AqhlI+bpUwQKRkcUEAvn86i5IkSdDSld7ckZHNSKOBjvQoG7OKm4ABkE4PrUTWyuHK/KWHORU24lxgfhU6dAWIx6Uk7AQQxYI+XK4xTntwG2AcA5xnrVkKgBwMEilVcsPXFPmGZ0kbbyCO1OELKnHU8Yq8VUPytPdFC5qucNDMS1IYZFEtiu7PqavLJ8+NvUce1P2Egt+Qo5xlE2e1vkGAKFi4296u/MByKaFxzS5gK5tA3GOlLJaIQQvAq0FbbnHNCjc9HMIpmzCgCpEiMaYHOc9KsuAcAHB96bg7irfTmhu6HuRzEh/l4yAPrTdilCpAB4OMU9weAFwc1MADnp+VTsSVRAqryPxp0cKklQc1MwB4BwfUVVeJg4IkKHuc4zVXGSfZ1JIwM0n2dV9AaiF9iby2jODxz1qeYqEYE8+/aldiuMjCvleePWntbrUMD7Yj39fWnPdKGUAj0oTBMqz2fmylm5UDgdqFs0iQbevr6VdZ1AqF54wpXdyRxVqTKuQFFAU9HxmqkjkDngN+tLNMGLENhgPWoJFZlKY6DLZ7etFiS2rhFwGyMYqxb3AKBdwLVlNPEoVPmyBjJ71LbsrKWjzu96XICNZZVzsqQuhQFTgntWT5xVck55wQD9KsRSxh85fJ65rJxAvA8cHmgcrtPPfioVZRyePrU8cg8vauSx60k7DGE8nv7UqBXJPTHFKAfTinjqOe+CPWrTGRGEscryMYJ9KcD5ZHGOfTtUysmCE6jrzRhcEnpjpTuBBK8ceNxHIzToXMwO6MqOxxVUI09wpkG1QTj3PtV4MIztxgepNAgWJE3e/Wlj25IHIqs8zSOOCoJPPerCfIvJySPypMB+BnGcelAXnrwajVjjkcilLdyOKQDwAPxoYAYIGKjZ+4pssmBn1/SnqAy5lQMFBAzwTnrWSYkMu5GAUHkGrd0Q6BwOQfzqvASUII2jqfStEIglAzt3bcck0wOpDbe3SpLtcBQOcnGRVZj5ShQetWtQsTxTIkbBzu3DgdhUazMrDCqc8HIqiZv3vy8YqYfvFDbgT1xmm4gXFKllOcDpj+VPky6guc4GFx61RZ9vfvk47UsUrNuUtuGfxpcoWLKMdxCv1HOe5qysrBNrls+lUUjLnIOPrViJghCkEkd6iURGkkpKqqja2OM1ZX92ijdliKpxttJYjd247VYjbcobvWLVhllOMjvTsA+4qPOB1yaVHwOepqkyrkhAUZx1pnnnjbyeRg/h/jSu4Kj2qJ+ecY7igZM7b0wKYH2g7vzpqZXrzT3ZdwwO3Sl1JGjJzg5xSmUjau0k8jNID27jrSgruGaYyUN+7BIpVCg4696gLg9Ka5Bz3zRYCy2OcdajJ/OmBstRkA+1AiUHimZyff1o8z34ppb5gR3pjF27SD15qUMoBqMsNuSaRXG4igB5cg8CmrzuNKBkGoJZtuFXjNFgJpH2RFlPIHccHimB1bHzY4ycU0Z8raev+f/rVBuZCF5C9MZoFcvK6HI4wOAc0mdu4k8HpUQxjOc0Adc0rDFRmaXjOB70pkywU8jOcUZx0NMZgrZzQtBDs7nBGfSmk/P8AhjijuT6mkY44z260rgOjdd2w8mkQFZGYjIIAH60zoRk0pYMnJ6DimBG8RlO5vuAgmpQOTt4HbNRICTgH3walcYPSkmCGr8z5z7GmltuS3A6571KFwu6omjDjDc1QysVDyB8nGeBVDWyxWPIx1xWyVA47Y/KsvVhueMHoOa0huIjctK0fGGZRgfp/SrVtAvmkoRhflz3/AM5zUduPNBmH8KBVHvirttEYU29T605PoBDqqg2LHjC4PFYUxY28CnpuYj68Vv6mM2MnrjJrBch0hAG4ICzDp3q6ewy7PcSTpcxRnEagsT6gDA/kKzbsbZ2UcckVpQReXossh+/KB+WcCstyZJWkb61UOoiB+SqD8aAvXFO6ZY9TQDhasoEHNPHWmqMjrx3qRDg8VLJZJIAB0qBiSasTDjPvVcihgRkZpbYMrbu3Ip4Us4AGT6USF0kaJhgqcEUwJJmfOXByRnJpyQM6CMHnbvbjkk9BUt2C0EDMPncE/hgAfyrZ0/Txa26PKMzsN7E/wjHA/KockkNIwbeCS6uAsa7eOc1altZbd/3pXGOMVPp5aKcSkDE5wufqcfyqbUEEkuxTlsbemPmJqXJ3sBl294qzo0gLLHnaPT3qe6mSaJAjbiSS31q09lax2sgkX/VsQG/iPp/OsyJcdOg5p6N3ERTnnHpULcrUjkkkntUQ6mrAu6Rcm2v4JeysM+47/pVy/RUuLiAciNio/DvWbarwzn+Hp9e1aN7G0Bhlf7zLtf6g8/zFS9xpmVcxbLhk9DipZYPLJAz8uAwPUHFOCl7+PcM7nH86sND50dzcnIzJx9P84ocrCK32CY2y3C/MpOMDrUaEowOMEdq2NOkQKkG7PzBgD9Dmo9TgR42uF4YyEYx2/wAilz62YGYsuy4Mkfy4bIFdDY3AmR2U8b1YD6kVzjwSIiy7TtPerWnXn2aXJJ2NjIFE43WgGzKEJuoHUBZCpHHTisWO2fz2jRysnb0Na3nxy3TNE+8NHkjGelRXkbtGkwUKyjKlR+lZqTWgrkC3dzZtsnXAPfqDVpDa3MDthA3oB7GnwyR3NsocDGMYI6H0qm+msgMkEu11PIzxQpJ7juW4LaJZxGRhQm7BGMnPT8qLqO1usWiKqMuSZDx+FVE1W5EoWZFaTGNxH61nagSHU7wcjOAen1rVRb1Aju7P7O5UsD9KrKCzACpFVmTPWr+m6Re3cgaGFiAfvHgD8a02WozptH099Msg13ZLkcl8DI9jVHV76O5crEnlxjsOM++K2dY1UC1W3fHm8b8HjNctNcAn7v61K7lFWQEfdNCXUsB+VmX6GkklB/hqB5B/dNVa5JLcXTT/AHyCaigg+0Mw8xFI6BjjNRMwPaoi3PHFFtNALOJoJuMoy+lJI7SEs5yx61D5r+pNTW0TTyew600gO6UKMetNdQ5x39aey5HFNAIYEHPHSuECuIirYzxVgKoXBGfrQ5ywOKGG4+9IViubcGUlR1pr5afbg8YFWlA5H40pUHPHamFhsR3KeTxT8AjpQihVA7U44xQMrSBS+APeljXgGnMMMMU5R8pxQIANozjrTl6kgdaVTkYPSjPbvQhibcjOPmpUbsRUmP7vJpo9xSATGTwaXFOwO1NJxyetO4Bs4DUz7hNOEoxzz2pdylD7c0riuJnjpVe4O1snocc+9TMwC+veqjs0ik4zxxmgQ5uYsng1GvzNtHc9aJJMvhcdjj1qSFM4z9ePSmAoypwOcUuDt54zxipE757c0/YGO7seaTGRKpBBx9KmQDBB4zS4JYdgaZkqw54oQEhO3I6ilIUjduIP8qQIDzmlPC0DsMcFj16ciniQAfNz2qDzDuIzTwxY9OtIQn35SScelSbiEBxkVEVxtbjinOy+XgnpTsBIHyRuwBjpS/L1x0OMCq4kyCd3GcGnK+3n8KnURMdyjB4Y9qjD+WOc578UpYMpx9aUDchA/KkwGsSZC4BBzT+GY9yepqMjoQfwpQVyQpPFFwH9velXgU0N3pTnbznrVDE+YscjGKV9rcYBxUbShfl6tQ0mANwyM07AUNQiYb3iXp39fpVQXE20+aSNy9RxWpJOoPIIUHpWJeSFmyWyAcD2q4q5LLttPndgEk4HpioZJtu4jqeMVS+0FeASM9xSbskknj3q1HURpfagFEfJz3FUZJc87sn09Ka8pCAKePQ1HChJ2jlu9UolEgO2QM3zHrg1ZkfcPMfnd3HvVKb5VwOSDU2xpIo1DYXvQ0MgkIY5Hb8qkjm8uIjqT6VABmQjHBOMU8j95gdBjp2p20AkWTCoBnJBJ/Op1lZmw/UdqrSSLGzFRg4wp56U5GyqtjnvUNXEasUhZUyMkdqswS7pGwazbXO4ZbBORj0rTtQChLdMk++OtYSQE7EcHqR1GahX97MWPRenpUBcoWc4bnB/Opl9u9LYCwflx/So5JVHysQcjGKM5UFiRntUcY3PlhjHApjHwQiNATj6ipWUHknIoPPFNY8iqGOIyMcUjEscdfpQeBmkY/LnNADuV4I/OlBJHbmmZz8uaN+G29z04pAITtO0fSoJSXAwCCOg71KSSeTzUOX875Tkeo7U0IrzglBz8oOeKREMbFNu5XAwQO1TruTKsAT6Gp4wI4wynA5x7UN2ApS27rGuBk5FUpodsypzjGa3CpeNt23OPSqcyBt7E4wMgCnGeojnpItrFnGDnkUsYOCccY4q3JbtI78c46VJ9lDxjbleK6OYZn89KEXe/HGfSrT2hVd+45JOfarVpZ7XOecj5WxRzKwE1pFuDA/Kvbdz0HP502Iqkgzywzkdv/r1aVMfvEzjjII4piR5lYkZ561lcLEjLNGuflKk54PUURPg5bk88DtViQk2yqpzgZz71CiKynA5YVlILFhTn8qk28/SooyqKMDkHqacW7560kgJCM8jkDigEAEe2cVCXGBzTuVIzVFBu59u9K4+cOreoIpjHHPbvURcliBkjHftTEWWOBk5LHrmmOSOnX3pC37vLdQO1RMxyCOCexpCJ9+fc0jgAjHUGmLhD0psjk/dx0/WgCUngc80pbCjPrUKH5c9+hqQjLA1ICsecUb8kD9KToc9zTWGOaYCu5JI9qSOUY+tMdwGI6ZFNDbBluRmmFy3HIdpwRn07imkBsYGTUccyEkDhh29afllbcOVOCKhysxXHBgKiY/vdxxtxn8akbJXAU1XLN1PTpxVJ3HcmMi8gn8PwpI5c5B9aiYhX3AYOM4phlZXb5cA1QFp3APXn0qIyDnPP4VCshLZY5AHFPJVgwPLHnNSxCpKwbBBxUmfMQn+LGagxhwqgnjk1YjK7R7ipEM2+uQQOOeKdsBQYIx601iAxwW4PGKcecjP5Uxkin5s7e3WnEk454qIHYgwTQrjcB+FICTt7UgPPTmk3jdhsDNN37VyRx2p3AcR8wBrN1jkgAfdU/0q80mTnkcVnXuWIGc5z/L/AOtWtN6juWLNP3ChcYwCceu1QP1NXDkcGq1nG62iEgDJ2/THap5WEaFy351MnqBV1GUrbvEoy7KR9B3NYCybIJATzgIvsM5P+feuhSMtHI8n3nU/ljpXPiFTErdXaXaPoAP8a1pvRgbd0gTSAmMHCqfwrCmIAx+Jrc1d9sCoMfMc/hXPyEu/tmtKewEtjZm8kZmbbGnJqCUKHYL93PFSJPJAsiIcBxg/So2Wq1uMEHHvTzxSoFVeDzQVYsqnjd3PSpe4mTTfdHuRVYjnbVqfiND7Cq68zj61QFqKPypVP96Nz+hFR6hH/pryf32LfrWhcQ/6TaqOpjx+lLe27PJbhBkuSQP+BYrPm1AdaQo86XMy4hto1JB/ibHA/E1evZ2FtM5OWIOSffj+tUZJFmuVs4j+7jBLY/iOMfpUupfPBDEBgyOv5VDV2MlS0DRLEflXy1JOOh5NVYdzX0asOQCxI9cHFXGMnziPtgDjqTWZPP8APLJGcBn2r6hQMCkkAuqM7TlVOUJz+gGf0qgxKwkd2q3PvQ7JRhyoY56gdh/KmtGBCxfqMf4/0q46IEilAokuURvu55+lRbQc1o6bb7hLOVyEU9enSs/HBq76gPtpvLwGXK7txHrWnfXaXWngDO5JMjPoVH9RUWiwRzTFZk3LjA56d6hMOS5jGFZiFH0//XUuzYBKcTow6oVb9Aa0pFC6UUHGef1FZEUpWYGTntmt2fbPZymHJWNOfUVM1sIo7MCK5hUgj7wHrVwxrLZlWDEbQwI9fSl0d9tsrOuUyQc/WtS4higG5B8rcgD9ahsRypLvC9uWAA5A9ageBfs6SIDzwfrVmY+Re7lGRnIz3HpUscAe1u9hyiHI/p/Wtb21Ay45HikDLwRWtHqCSxnzVKsFAGOhqv8AZ/LlCuuRIPlNRXVnLCBtYsPTuKb5ZbjHm6EcjFF+VucE96hluHmPGfoM1FBKsUmZEDjuGrdtbm2lgCKApUemCfSiXubIDItkKlnfIx61DcJvIY9DV+6b5W9WaqEhzgVqnoCNjQLC4Yi5S2WWJMj9593P9a1rjUL1YzGsuxenyDH5VnaTfXItEtwFECHJz3zV26ka4wxQIoGMKMVPUoyZgGYs7MzepNVpNo6DNXLgKpwBVOVwByfwpiK78dqruTUjyZ6VEeOTTAaV9TTDx0pzNnpSAUwALkgdzXSaNpwkBUsFC8sTWNp8O+feRwnP410ekKxucZ68Aep7UmI1tuB70gXNIWGAO9KMgE1wjBgMcUmM0gbP40mWABHakBIOaa0mFOADSKRgZ61Gxy470xEm8Fc9/SjzFwR3pjfeBH40A4bkUhjuvNKvAoyOmMUEZXigB3FNfOKcRgCl69elUgBG2qOKVnzjimEdx0pCcH39KQD2bbUbvuwT1p20nH500LzQAiA5OaaxIyP0NTNxg46UyRd2OM0AVhIdjdqSPLLk/e9KsGNefXvSImOwFArFUqFbPNTJGy8ZIx2qXy8ntTsZbNFxkSZzz0A/OrUQ4I9KjyGPSlU4z6UmIk3dN1MbB5qN3BXPQelJ5gwQOlFgJwwA9KRsMoqEsT0FIHI4NICYKCp9RTQTwKZn0pzHpVDB8uMdOaQIq5DdT3pQetI2Tg0AJ5avSeXt4T1+tOUYJoGcE56UgBeh3Ljmn7iGx2pB90E80Zz0pWEObHX1FRnIU9gM0/OBzTGOQAePeiwx5OVBGaF7Zprct8pwKC3amIR1CksfzqOVg8ZKnJHvSv8ANzVSRSG+/wC3HFUgIp7pnV02bSO1ZUj/ADAd+9XX25Y5IHb1qmY8sRnPpW0bIkgOR71IvOSenpTvKO05Gc04INgUHrVDIySSp6jNXoBsi3N95s4qrCA0mwDvxVmUspUDGFGBQNFGcfvMfwjk+5qyXwGG3HAH04qGVVdgV6Kc/WpGbMG7PJGabGNVUVhg8nkEc1aDCNTG+H5wWFU7YF5RkhQe1WblFkYbMkHjGMYqJbiK02x3JxgelSQKCozkin+XtkZlAJHXPSljxuJVwCOcUdARaiVlG/qRyDV+GUHOCdzDkH2qGJfMjOTkmmRq5cktnGfqKxaHYlcCNjwQGA4/GpUO2MZzk1FIyyIMjnrmpYyPLAbjBODWNmRYew75yDng04fKAMUqgFiMce9GBk7elXEpArZNNkb07GlUHd7UyZgoJJH1qh3FLZ7jPvUXnEYVuPQ1A8hLZAyOgqQCR8r1b3oaJJ0w6kKTnkk9+1NAO5TnJHHrUSFkD/3gRRE5xtYcg4z3pWAnJZWAP3s9qbHlWyTxnAOKfG3fdk09TnkcHrxRZodhrxGSX+EE+vAppOQg6J0NTM20rg89c1DIoCqu3Pz8j/P40BsSIARkevNRzxZLMDjn+nWhJG83aB71KW3DoKS0Az47ch2Y/eIxViOIGPpipRH83oakTK9K05iioYQynjpginBMAnGKsEf/AKhS+WD0H1pXApopPR+DwRUxRVjT5cYbP1qTywBn05psrM6ZUbT1GBRcQoGFYMcmoocYJIPoMVO+7GAwwRjOKQBRhU4X+dIBCx289/SmZ+UE+lS4xkVH7baLBYdG3fapHuoolO452Ad+KBgDHSkJ3cD0oGNY8E/pUZYtItS4GST0xzTEjRmJAIB6AmmKw5sNj0odMj3FLjaM5wuMUvBHBz64oCxH94AHpnmmkbVwTjBxUoUheKQqCvIOetAEa5JC/iKlUngU0AAA0Nz81FgFZlHXoKbJLtHHGKC2O2R3qs5G18nk9MUWEwMoYbd2T3Hv3qH7QGbPO0DGKZEAWZiMHGfxqNZNpwBjvTsIsedt5xgngGrkUm/7pyPU/nWWGLyMOMBiMn0z1q/aALgZ3DoKiURFreXPLAkDrioypAbd17VJxt44JHP1prHAOemeKlaDI3VRIWZ2HPpmmFCcEE4FO2knnPpinkfwnseK0GVUby22t91iaXeOoGRnGDTZUIfkcY6fSlhQsjN7ZH1/zmiwhYiFG/uRxzSxStG678jPUGoRuYKuMDk496a6SKV5PenyjsXWZlbaeMelSR7cZHOaVFWRlL9SBz9aRBsJX+IYA+tSAr7c/LnrikTnORzSMD5fPUd6SP7nzDlhRa4EmFlwGOOh/wDrU0BjIAqkDtThHtG0fMexp0S7cDOFzSAaVK7t+AR0qrIplZIweCxIPp1q86jJyM5Pcc0x1K7SuMKcj1oWghgRjhMjKk0rJ5jBXPyJ29TTsEBjnr7U5QeOpwaZSIrvccQofmkyM+gxzXPbfKv0gJwqTYz+OP6V1SqCS2AD3rm7+DbfyFvXP51rS3sIi1O6MshweOgqkFPX0q1cwfv1THyoMk+9MdeMdAK3Wi0GQKu409hk4pAMsMdKVjhyaYE9rZtNMNv3QRu+lMuZ/Mui6qAi8KPQVf05s2+0cM7HcR1AwKygMsxPas1q2ImuGLRxL6jNEUB+1MG429fzApyqGaJcjIwpH1NXtOgE2985LHbz25zzTk7IC1Mp/tO2H+yf61LdyLBbyyLnz9mFI6KCeaGG/UIn64AH5hv8KbqjKlqzbuSAo/MH/GsE7tAUtCiaS4lkIzgYyfWrk0ZfUbdDnagLZ60uiAizLrgFmLHkVYUqL6Zzjg7FIP6/pRJ6tgTRxqnzBc4xj/e7VlR2qJK0jjMUPUep5qxeXUkbosOQpbaT70mogFY4FIUOeT0wB2oTAzIkee8E1yflYFzk9h/+qqtxK8sjZ4DMTWsg+1XoCgGJNqY6ZA7VBDbrcX0jEceYT+tacyRVyyq/Y9JYN3U5HuawIy3nLgc54ra12bbFHCD1+YiqGnIsl5Cv+0CaUNFcklsfMhi3k7VRjnjnOKkRTDZ28rDP70nH14/pU0LgwSLIBt34NOu0J02J+yv09OTSvdgQLAj3QUquAVGD9KlurMIjTwTGNgOgPWoUfffNxldxwPXrirbrm3fjHBJqbtMVzPtdRmt49rp+7ORnH51txT/a7E+UwbaCVB6+4rLsU3wOjjcueBj2qW2X7K+9BhCcAZ43CqdmBHqqCQRssZDIuD7j1qHTmVbloi3yuOpqS7vfIkdEw8bjC56qDzUctq1uyTxnKEB1PqDTtpZjtoWJ7dmtVZuXQZ69Bj+lSRXPnqsjjc/Q/WgyyTqBI3zN3/GmWwEE+1zgH5QT+hx9OPwrMkgu9NVwXRWVu3HWswxSQyhW4Oe1dT5hYugkz/D9RnpVK9hRYAxAyTge2KuFTWw7mTct8yr6CktIllu0VxlfSmXHE5rU0e0tVZLm6u41Xn5BksK6LjNaG2WNAqgD6VM1jIYi8n7uMDOW4qePVrGBSLOAySAdX4/GsLVdSuLp/wB9Lx2UcChXYyleTYdgnJ7VntuY5Y5qWQktxxTMDpnmqAiPHSo2GTU5qGRgOB1oAjPHFFJipIk3uBQBp2SbIQMctya1IJn08GYA4Ixkjr9Ko6e6/bbdGXK+YufpmtTxTes8/ktgbAMKOx9KTethJGgdp96M8UDlaMEfQ1xDGb9p9qXzABnFNYfgRRtyOO9IAJGMigckH06ijHHHBzTt2euOnpQICMAflmk9B6UuM8E0hXB45pXAM4PGcGl3NkLjpQArHGMij+Igcj0BoAVn4GaR3+X1pp7/AJ0nYUAKZCMZOBRnOKQjP0NC8Ae1AEhbHuKM0mcLjFGaBgWOTzRuPGKbkNmlHBzjI9KYDhkUoOcCjjjnmmlsDGPxpCAnbQD+dB5pB1x+tMYE9aFyeAaCeMUncYFMBM8FcVG4ON3QHmpfvHgU4KAvzckUCGKuRSn77ccZ4p2QPQ0mQT0xUsBQOM49qXPrzSYwetL1z64oAQDHWj0pu7NKHzgUhAep5pQcr+tIW57elJnDYHIpjJFx07U0lgdygH2oRsdaaJBk+nelcAJY4yee9K3IGODSEdD+lNGcjvTAVmIHHOPWkyWxg80r/d3AZ9qUbdgb+KgCKQNxlsL3AqKQYYjg471M5LcAj1zVeZgxAJxk8mqQFORAFcAc/wCelQpEwG7BIxVpV8x9o9KeIzGrDrmtLhYqYAwDwG7+9QhChJz07GripuAz2NHkmRuBg4zxRcGVgFTbIOtNw8hYE8HkVZdPk+cdOtAQBAygMCaaYIr7dpZO7DP5U0QyFThMgDtVuJkZ8lfmByKlSDzJFkAAPJYfSm5WGyhBbsrbvY1bMDNLjGAAAasoil1G3aMdMdDipZFG9XXnPBqOa4GbLGDKWHCkHNQQIHDNzweavvDmYFyQu7BNOs0BLttzzke4qr2QD/8Al13pwccU20lLRjc2SDUmGCOONvPXpTLVduOACTzUboCWUFGOFABqSIKCQuOuQKfJtY9cDjk+tRxhQSD971qAsWEIIPFMzg8nn+dPRgtQu+GO0c96QETSMCxwTz29KZGxeN43z6gGpGbaCefXkYqJPnkb2wQaoQ2FWHQ8Z71IFHne3rUm3DHaeDTCMOo7nk1Q7Dg33t5x2zTEbB4zgcnnmnyJuO4EheuKjjADsxPUVIEgZw+AO3BqaN+V4yR1z61EoPmbs+hxTkGTkHIHH40DJ5c84wGU9qZuaZw23HAO33/zmkRmAI6D0qUKODyoOOM9KQiHYVlyxbBzjFKd2Tjn60/aPNyPyNBOWxnFIBAWbP8ASpdhxnsKjRcIzD1qRDlhupgIFI5BzSFuvFOBzxnjNNB6g9aQATkHPpnFNBLMA2Mf1pGHJ9O9KF3Mo6ADOaAHY7bsgcZpDkYwc098BdvWmjG33z+lADmGMetRkNuGOvpUud3HSmsMfWmBHvIX7h5oIG7r26VIrFWwO/5US7HxhdrfpQMjKdOeKUDAwOD9KFB5B6U8cr0xTAj2lSdzE9qdgKevGKcRzknGaY3YgUnsDDn168UN0460DIXg+9AAPIPtQIYwwmaT7ue3FS44wajYE9qdwGkLjB796rzRZ5J56VKwOdp780/blf7woQFGNMghgeRj8sVG8BWfd1XdxWmqLhwR6A0nkqxB6EU7iKcsO1yoQY3Y6UQr8zKT06VYuItyhTuwGJ49aRBGuAR160rgWI/nHuKXGT0pgk+cnPJOM03zSBuZuc4JqGFyyF27SeM96TG4ncMdxUYfcQmeMdvSpU24x+JpXAhkUMy5AyelOKEqBgcjHHanSISy7eg70AAZ57cU7gQx24WRWLpgEHBpXtcgcnK9s/59KmYjaML0ycinjDqFNF2wKynGGzz0qZgpbIGc9/Tmk2KCWAyMUgf5CCMe3pQwBvvEEdef5UuFGOOfanDYGy2cYoA3JuGPTGaEwQ1yXAGOexzRIRlV5yBkn3oLEgEdFNI+Th1I96GDFYENuzkHsaVSCDz7UMMcE59cUm5FbYDkDgH1pAOPt696YGYOO+fSnFwBgdutRBgzYXOCPxqlsA6eYRRls9KwPtO6982TkAk/U9q0r5lZlh4CgbnI9KzI08yTL4Gf0710U46ARuzMSzGoWzIdq9KluCCxRRgA1Jp6LJdohGV6n3rV6IAFlIluJduFOcepxzmqmws7+gFbV/csWaIDCgEE+/p/n1rMCMCI1XmUfpn/AOtUxk2rsZW/eKwZdyr0z60Qnar5HNadtbCeQRAbo4/lye7Hv/n0rOmXy5HUdAcU1K7ESwqgRpN3zKufxz/hmtTSQY7QEfxvnP6VhAKWOODV4xXsCqUbK7cgKeQDUTV+oG4gU3Gc5wACPpkf1qjrkgMcaKOrZzVGLU5IX/ejJIwc8VNJNHdXMX93rzWag07gaFiBDa7SR8ik8UWAdrYsRhnfK56Z/wA5qK5YxQSNx3zj61PB5kdsin+6Oc/r+dQxEdyq2zWyDDNuZ2J9cdajVtpluZRnBwoPc1Pjzr5mkTKxxAAHpzyKR4Hb5N2VztBx+Z/SmmMTToysfmFBuOSSfeq+kv8AvpMnBI9PetKdljt2IxhQQMVkwExwyPF6KARTTumBU1VzLdMT9B9Bx/Sq8APmJgkc9RTrjMk7FeVXjPsOK0LeBEu7UHjKhj+Wa0vZAPlVIbeUHPzynbinXT50pQBg4Bb/ABqG+kB2xocgOzZHpniluQzadG2/OFwR9KgBIAoudynPzH8sVK2QCu8lSc9e1Rsvl3AUc9T+lSCIuo2qcjrxSsFiKyYqrHuMYH4CpzKqooVl5yDjr+NR225pCiDJ2DGB14/+tTTFiQ8YAOcU7agZz/JNuYbgfWrscky6aiMNyc7SfTuKbJb+dEzKOUFMtpGMbROcjsPStN0BEt6UIRxjHRqsyfvE+R95Azmo0tonvVjlHyyDAPof/wBdQTxyafNuicMpJwfUUrJiNSCVljWTr7Uy4IeRfnHA6VTt71HLecMegHrUzEAx7FAY8Z69qlRswsULobbhhu3e9Ro5STcOo6U+Yt5/uKiAyfet1sUSxSsZGZpGGeuO9SPKAo7+hJ6VWTKuVPY9KSdsIKYicuApIOaZDGxVpW4B6e9QwLvByeO9WbiUiJVRdq9qYFeWTBwOtQ+9Lig0xick1ftIDkZODVOMYbJGa2LGNnCkDJY9KBGnbwrY2VreuoJWcsQR1HH+H61g39613dSTHqzFq2fEl1nZAoChOw6ZwB/T9a5tVLPj1qF3LZ26vkcGlLe+PeoAGwMH60kkmAAf1riIJfN2/e55xS7zzziqu4lab5uxhnJP9KGJltXy3TFDOGxtqJZFJLYp6g7vapAAxDkdcdxT1Pel2DIbv0pzFfyqh2DoaaFPmEkgClODkdjTehyaQBgA04dqbkkE9qXOcdqYC9snrRwenSnuo+Ug8MKRUyu4dBQAD86OcE0mMNjPancqxyeKLgRggdqYQeoOM1KQGOSOvFMK/MCOnpQmCEXdzuPPrUnXP8qaATzwDS7cHg9aYwxuHJpPpxR7Uo46cmkAjDAwOaB0zR1PH4ikHIpgLwGFPUknH4ZNNALAHvS8AjuaAExjk0p4Gev0oZjnj9KTPynnJpIAYknNByVOOeKcewoQfM3PagQ3AIyOuaaTt5p2MjOMUMM9qAE7ZHNBABBxSgYUj3pCPl+lACEZVs9h/WgYz0oAwCeMGmK+TgjBosBKThcHpTcYwc0HkjvmjO0nuKBik/mKaVwCe3pmgL8xJ5DU/GVx7VQEAJbORwBUTJuYE9sGrGxlcccNxQI+cntTuBTCphmO78KmCBow+enB+lPSEfMMcE08Q4j49cGi4FZIW8lht3BTnineWCpwuCMirQBWMqBw2M0hUr8rDmlcCiIGVSrnOfWo4/lVkPAzWiVDAjuKhjhyxDU+YQ1bMNIrAgD6VNhUO5VwO+fSnJuEa5PIODTWHTmi9xpjIQZDuYZzninmMhgMZ709FG0MpHvUh68jmob1ArnEiYdc805IiFyvTHSpNn8WOKCQNrD1pjK+wYKtyD1FKo2kAjvU7AMePXpTSpBIPUUxDDyhxxg4NJnJx3xU6r94HuAajEeCT3IpARsflDAHg4pWAxyec1KB95T07UOgZFHTjmgCu0YztyeKGX7rD72KsIFwSVyQMZpqxDaM9qLggAJPI7U0x4xlsHrz6VOo9O4pjjkDHzHijmHcjcY4NRRR7Sd3OOlWmXdkH8aQjaPUnkUwIW+Unjg9MU51KrnuDT0GSC/PPSnMgYAdBnpSuIiQnaD+dShcupJKgZ6UNGSexAPamsR3HJoAfuU5I6etJ/EPTNMjYLhScDHT1p7bd6sp4x0pCFUhUK474FOJ4yBjH40wA43dfmI/lSqSV478ZoYwLbGYdgf0pw2gkntjimtgAjAOabzknB3E0CJWIYnb2FIowee3BpAQDSnhfU0hg7ZwPSm5YPntSMT1P4Uq/Me/NMB+RnilxkH2qI/J6nNTRbTgk5XGTQwIyD14wO4pxOW3YzmggoAWGAelOIXaMcUhDAMg4/CnFNi5zzTUxubJ4xkfmP8AGlYYHPQCmAMOBnnPFMzlqeFYkcd6ayhTycj0FA7iqPTrSAYXkfNTsYPP0xSENiiwAAM5PbijbknPHPBo3he3fpQTkj3FIRG6Hg9Tnk0iDnGOvrTzhlPbmo8hTyT+dMBxx+HSmsSoBIyCeveo2cbsEZPpTZgAqnJyCDgU0MR5fX681C0o85dpDcg4pLkMY1bpkVVZTuGFPHOapIRcE25uTk9PxpzMGB7DjkVCuIpdw5yc8/X/AOtUvlBTs67gSCKh7kjrZ/mCsCVQ9R6Zq8rjd7nPQVRtWKRn5c54+uP8ircUm7sc0rFIkDEfMOMHA9KRsZxjt9MUY4wOaYykOTn3osMDlTzk1JGQVJGRz1qIAn7xxu4zUwULHwe+PrS2EKeen5VGy/u3OOMUoYK+DxRMubdiCAOnWlfUQhO8Hu3GSOmMdP1pSMLxxnimr+7jU9mGR/SnMcrgchuR9aB9BcjB44PIFRZ2oEJyQKcxLKMfL2NKoGTxgZ4NCYDRuPU4zTCpDhvu49akyD95frRMgYABsH+6T/WqAjKjt1JJzUbuI0Lg4/rUrD5cL3AzxVSUsZfK/hTDfnVQVwIFQyBupaU8/Qc1XmPlykR8tVqH7zux2oKbBD51xvkUgFsHtgYroTsBnbdhyw5xnmp7FRFcE5+6pqa4h8262joX2/gKS2GyZW25wCcD61TleIEV4wzGp6kFmOepNRB/3bP3G1R/P+lOvXEl2SFwAOlT21spBLcgAHHvU7RAmsittaM5+8AXP17VjNzyetbV6/7kRLx5rfN9Bj/61YzdG+tEO4DwmZwo9h/n863yDKRtAyFA+lZNlD5103IGNz/lWnb53twTWdTUBklukjSeZGpA4yeccCs6O0zNIkLYUHANbTboy5VtvHPPB4qppzZQlhy7Zyexz/8AqqFJoWxQuIJ4Vwz7lY44OatQauokPnDB+nH5Va2B7qHkNsLMVH4D+hou7eG4V/MQArkk1fMnuMS1uIriSQrJnc4wD6AcVbWJRIZG79ADWMmizBVaKZQ+A20/40v9oX1mVF1GzL6tzn8alxv8LA0L9ytscZ2kenf/ACKooRHHIFPypzkDvtAH65pLnUYbxDj922OeaagDRyYLEs3UdCBTSstREEMRMee8jbfy5rTaECdN3JC7Bj16VQhZzNFEY9nl5yMde5NXx+/3dNymnJjKVwq+a+1cDGB7HNSRuGsbzKtjAC+xz/8AWomPmhjjncBVm4T/AEJlcbJCSzDpk4HP6frTiBW6SIepIPX64qy7MSYy5x1AzT4olkkx3G4jj3FPeI+WrMBuBwfX/P8AjUtjKenqTPuHUKDipnhbMpxnYOAR/nvT4EaED5dzgD/9X5GrMRIGTk9m59/8/lUuWpNzNhjYFm5UleVP5/zqrfkLMZohjdyw7A1tZeQ+btJHIIJ61SntdjFf+Wcq/N7EDirjIZTlTz7MzJ1U7gaguJWmgQjlgck+lTWx8uKW3bkg7vqKigUmOaLbwPerQh66bFNEJFm2kjOCOKqyyy2sqqM7RgjNXrGVBZDeCSCVU+/p+tVb2RrnCoBtjH51UW+o7kLSb5d54ypP6VCTtBb0pZB8yD2pGIC8jOasZHExaUk8k1YMHyguPwpbOEM5cDgdPrUs3ykc9+KoRHBH8x9M0l51UVbSPGMVBerhl+lMCkRio+pp8hx8vepIbd3kRcY3cj6UDJ7K089JJGdUVBnnv7Cuj0eBY7eSeTbhcKuRxkmsmeSN4lhgULHFxnHLHuTWvFIsGm2ofo0m849B/k1MtgW4eIo4bqZnQgkgMG9sZrm7eMecvrnNbBVZB8yliBxiqkYAiT5QGGc+vbFQtNAZs/xnvUTZdVB4571ZVcDPemuuQCBnmuURGEwM5pkyN0GOTUwXn9KfsJP40wISgG3HB9PxqdSdtBjLYyfxqQABfWpAarcEY+lK56HHB5pQvzA5PWlK5Kj0OM0xjeCeaRgcg+lPAG3rSjp0zntSEM6nOe3SncL78UxzgE5x+FIjEigCQMOBkYB6UBmXPGBURfI3YA5pTLuYA9aAJS4YABcfSmhty7c800EtIfY0pwp4zSAARu7n6UrnBGP1pAPmP5012ZjgDAz1NMBQwDbs8dMU5iPyqInCg9CDUnHPzcdqYwY9PemkEOpzjrS5z7DtTZcBQScfNjFAEgGcnPNC/eFKjHPA4z37VC7FWO31oQiVsjgdfWgHGMdRTAxZcH0oDfMFoKBnPPbFIjgPyOfWlcHpimjLODjFIROQoGQ3WkDDd07daYRgcDFKjDv2pAOY7hweKbuwOhzQoyfSl288mgQp6AjsaOpIpwC4znrxjFN53AKccdaoYhGB7561FGrA52/jUyEfdbpQ5VFJ7Y6UIQiYPfgChlBx2JpY1z2xSjl1HUZoGJgBsdu9DYLkdQOtJJIMYxtz3o4wexFIQ5cMyjHQ8e1JjOf6UoY5AxTnPBx8vc0DGdDlV/8A10q7gjE9M/rQNpGRnA60q4LFRkZH/wBegBCDsO0UEluD1xnJoGQV4z9KAcryOduMUriGAjcc8Z60xWHmDf2/UU7HybQ3C96ZKR5gKHORg/0FMByMXifvh8gfrTAQZtvI69RTrZiGY7eD6fjTmO3lcDvSESRp2UYUdSe1OlKBlRTnA5PrTB8653AY7U3YRIMZIxmhDJAeoqOQEA7cZxx9aQZPTqaU4UZIJxTGCHKAjuM807AYjP6VGOPl6AdqUE/XimBMMKw7YoIwzfWowccEcGnrjORzUsQSKOD260h5BpeWB9KTcAVouABdqCgjJHpSs3AHU0wMAOnFAEqKuSpGT/KmlSGBH0BpGG0Ag9fSmM2BnvS6gPbqQOppp4X1NKnPXnjNOK4j3CqAhB6nHtUhPA9MUxF3Fmzg56U92BI28Y7np2/woAUcd+fSmSf6vOMc4BpcDjJHXrTZHyEyBgnoO1ADQVDZK8jtT8ZUBcjPFNKfP7Z5NOVixGAcDnkUgHhlVAqg5z0PbiolL5PzDB7U4n92dvUkdqa+FKACncCRsFh/F6ikVcdDweuKQrgDA49aFyOg/E0XGPKgZPHHOPWnBhjtx1zUTPgjuTTgchiBxxmlcCM5bPv6VKnG3nt3oVcEjORnilLY+YYJzj602xDM5Yp7/lUhYRqWTBJPGe1IFAb/AGRzSOPnC9OaVwGyR+Z1JJPWmxSnd5Mp+bqreoqRyFIwcjPFNmVXCsvysp4PfNIQseWjUjqyj+WamyNm09SagtHDLt6MmRjt04pzg72XODyKYDy2c0wtwGpCV28nbnkUxJQ2QRwe1Ax/VQe55xT0behXgFRkGmDA7iljJJGAD34pjEPze5xTiBxggDvRn5mwABjjP4UmSFwec8f5/KpbEMx+7Zu2M4qOQEx5bjkD61NtI3ZPRcgVH/Dt6sTxTuIikIRC4bcR/jTU3Om49x+VTBSA2TgZ4NNMbbV98jjvTTGVrtWYJjptA49qigjBUuw5zj61eKhvL3Y6YOfqaYYgG+RTt68dKpPQCGaNDKGLYzkEe9ShsSx8gKF5Pt/+qlmWRMFkxubge3FNWPdP8o+ULg/iKQhs25nYR9jnH04/wqzAMRkHls8g0oRRIxb+IZBHQ+1LFt3tjA4ByfpSuMmcrGeenr7UxgCcr0PAqNirghmAHrRE/wAoBO71xSC44LkH1H/1qkRwGJ68Hj0qGJ1xv3ZHTp04pM7Ny/r6e361Ih6SDzOW6nmmXU6/Z22gjHbHcHNQpnzOO3AINRTTALgqMEg9evNHUm5ekGBGmRsUYLeg704qq7XQfXnmoGxMoKk/OOBjpQsyeW0ZyOhJA6VOoyfeGQYPzbzkflj+dOlGyLcT0GcenOKggZCdi7tw5B/rUzkN8jdfrQA3AVfXJ5FDrliSPxocnfnnOOmPzqVvlJ7qaaY0EigxEDBZsc+ny8/r/KqotSFIyDuHUdc+n6VYd8oEACng5HHFRycA7Dk9vbntWkXYZRkQlvJHzKnJPvUiRhd7AYGcjn8KnSNUjUcbm5NOKZGT6VTn2AqGP98rccKSc+//AOuo/LxOSFJB3cD0DVZ4EkpY/cUKBTIAW8mQtwFIPtyf8KtPQRmTRAXD54+bGauacm8Mp4G3rjuf/wBVQ5eWaQRjiQ7cn65q7EPs8Esj5GAP0UY/nVTfujKN82yJ368+Wp+nX+f6VnW6boZHbkKVH55qzqY8t4oieVUFvqetFrFu0qdgVy0qDBOOzf41cNIjLVhBwHXIUADPr61djDCNW55/PmktYDFbouT61Mse3POecD2rCTuxEV+cWr45Ygc1Faj90DjIUc/gKmuoxJJDGmcZBY/5/GnYjVWwCozyKnoAyEILh5EbZjHXnp/+s024PyMnUtxinW8a7fmbBA6D3P8A9c03a5Abb8vTn86dwJAzKoYMA4GevbpSIUOFYKw6AEcUoQcDGcjI/wAKdEjsGyQCBkAjpWYjNvdNhbmJQrnaBjvk1TxLp7SK3zMOABzWs4cOVEeQnPB79O/41BBNFHPNNJE7ruxuK5HvmtYydrMEZyMbhlOcEnjJx+FalgCqEurgO3D4+U+2aynZRLG6LwGJA9z0p8FzdR+Z5NwVxyUJ4NaOKZRfxi3wBy833vTmrN7GBa5GSSQSexrEF7PCFWRfkBDgEdauHVYbiNU6dgD9fWpcWhF1IhvJc46nJ7c1YjZ5Ity8jJyD0I6ZppJB8yP5lxgtng/41Db3sawKicuozg8c1m7iLbLFsTLLhzgk0QkR8leDkZpsVvnLSEbzyzf3fpRHcQtP5KnMYOR79qzETFQZmKAgYA/pUMu0yAE4DcZ7A09XJmKY4IOPrikaNXjKv0YEEflTvYZn6hEseydVyUOHx6GsxJRbXjLtDZHHvV66Z44XtJGyp+ZXxywx0/PFYsjgxrIT8yHbtPeummroCW1laG5eMBWDcdM/iKhMrxs6g43cEU+3k/0yN1XAbjGevar11bxkM0arhG5IbIBPpWl0nYDPm/1ifSobkkYA7VYmX95H9Kq3JJlI7VYzQsDttSx4HWoyxmmBPTNNjYrZhfWnR8c+1MC+gyFPqKrXw+cewq1EP3SeuKgvRw30qhGOxyxNXvMKxA/xyAAY7L0qpszg9s4rTgiRrsSPzGnb6dBUlF2ztYRZM8zbXIxGo7n1NXb4hIbWPGQIgT+JJqvKBM0YXpnFTapt+0EK3CKo9ugqNxoYoKL5kfJGDz6VTby0gKl8urEH0ps0ssS/IeG645GKjjXcoypOTyB3pJWdxM32UBl5+v0p+AM96a3r0PSnR8x9eK47iD73sacFJ/A9KTbg8DOeKfEBkDvmncBquY3yBnBpWcMS2AoPakTbvXn5t3IppIJI7+npQAuefwp+M7QO9MPK+1KD9z680XAa5/u9KQv8v060A7s9vUUFefamgGycxk9c0yJiFbsM81OoAi9j0qNjuXH40rgNP3Tng050+6ehxTgMocj6U/OBmkAxe4PrTsntSJjnPTH607vuHTHNO4BkAZ7jGPeonBD4/nUpGOneopfm46ClsAki5UZOTSq2VVsf/WpwU7OfWiNGBYDsc07gBHpTJE4LdQB+tSFcAhRyf0pIiUJz9PoKLgxz/Ltxx0qJyPlbsw6fhUqjdhieBwKUKuwLk8HuP8+1FwIxyF9xigghjjFKMLKVGRt5+tKVwfmGD0p3HcBxyT+dJgZGD0NLjeygntyPelVCB8o/CkxDjyaYONxbue3+fY08MCD6dKQ87sZAGMD6VIhScLnGAR1FIq5Gd2MdMjikyVUZ6HikdcKMd+1UMVt3fgj2oYkHJbnHpTVbA2nkn9KbKWyMEdKAHljgEU9QpVs98Z+v+RUf/LLHU5zQZGOMDOf0NICVMK4A4FLkq2Rxz2pgyVpknD7egHU0CEY/OBxgHk1Ioz8y8kj86Y42kEDg8U5H4GRxQA4AgjOBx3p5fYOEDFuee1MYZUL3FKr4/hDHHX0ouO4ithWUjntjpSozblyQcZH6UgwTux35FIjYfPb9KLgLllTHemlsDIbBpGG3gnOD+FMTnkduuaBD8ncVxgsKjQZySMHPU9u1D722t2od9u7A6n8qOoCgBGbB754p23plSOxJPNQxNh8g8Acg9Kcr7twJzjv7UwJtuCCKVPlJOcrgj3pjNz83GP8AIpynHBFTew7iIwBYdDRuyMZH5ZqPnewIz7ipU4AGenWmITk8gZ689KfnZgBRn3qBpRnaCAM09yxK4fBJxzxTHcRnLLz2PYVJGQyjb1xUUWSm4cH+YzUjusZXHIPT+lIVx2GUlO4FDDCjjOOKbkFi3QqPzo37gQx5PY0gF3kZbtQCvB7moyflAPFAcY28GmBJIflGOAP1pgPykHG7tSk5Yrn7gB5prEhlyBmkApba2O9P3M4PT6VEHXeu498c04NtZlA745phcaZdoQEdT/WhnxuA6YFNlRtoUjDHJGaUkFiSOMc0BcTJ3o7cE9AP508tvkOMEL3FQTtt+YckHHP+fapo/ki9ePzNIVyaDLNg9Ce9AKpk4zjpUIcM6gNkcGpJtqhdrcnt1PWmO4mQqtk5we9Rs25gy89aHyVLMcD0Heln2xhMnA6Dt1oAkTlRuHFPkIA68Y4+lIXGA3t+lRsNybh9MUuoCookbd0UdO1PR85HAPTimBSgUHkKO1PTGencDNG4CnhQR1HGaVSpLMchVI/E0whmXpk56ZpOQnIxgbv8/rQBIM4bHtxUZyrDLYBJH5f/AK6eGCxs4PzHAB9BVaOcSeXvPLA49qYEzFC2MblAyc0+PB3dCDUCsu1zyTuI/qKQDJGGAU5GaLDHog3RvGcldoI9QacfUHgA9fpUUcreUrdPlHFLINkpU5AyQfwoaEDFpB8nAzjmpYgmGwMHHX1qEFjkjgAZqVioOTzk0gAOQmODnAoDbegzikCg5JFIvBJPbkZ+tO47jmdiw5wSMCpVXYEJ5f72KhkyqBiMgdMe/wDkUil22sDngcVLJJNxOMnnrTSrbshsfNnPpSlWPG/tnP4Uw/61kzwSDx+NAEmQAo7AUqY2kdeaY3ynbjPfINDMfkPHIo6DGgg5GASeMfqKI33IMZyvQUoKluOTnI4ocojAEZyCP6U+gDpDukLE/uyOQTUce0+aR0DZH5UrEbCueT3xUUTnyZACcKemaEIkViEAPHp+dMeQKCRjI5IqONsKS/c856Co5pMnapAGMd81dhj2ZTv2k5x+eeaeGw/HyoeQR65Bx/Ood7bFbaSvTd24o2ZKoX+YHt9KRI6eRYYiVOeecCkRw8pZCDk4+tQGPe5BI29cZqCB2WRecFTTsmBaklZHKg4INV55d8kYI4XC/kTVi48sq+MnaT+HNVI4/vSkZQcAH1+lCQGhbTkh8tgBMrj6USDMauPuvnqarQOFI+bcpUjH+fpU0Z3x+XJxx+VS0BKJNzZVcE9e2KmEzPGHYbWPOR36VUjDrcc8LggDPFXgR9nG4ZAbPpjnFS0MVpd4De5BFSKdqliQR23DPJFQZAjY4+U4x9aH3MMAj5Rnbj2oGT7iVYkZJ5z/AEpiqrYycDGTgVGzOjHcu0Y4JpjttjZs4bHGKrUB7DC7icgdOKVnAB/Oo4jvhAYnOec88ZpCT2ORk/jSYhxA81WXByRnP1P+AqNeLcpjGW25Ppk5/pT8jeVJwQvB9D/+qoJB5cRBA3biMmtIDRFattUMP4STUifvWgWT5V5dvw55/EiobbAt5efm4A/MVNIoW0dtx3yYjUD07/1q57gZ15HvSS4bPzMAoPoc/wBMVPaQkwrAOhZHz9QP8TTr2NRbRwhsktn29B+lWbcf69gMYZQPYZOP5Vaegy5wCq7ScdhTACWbjp1H4U+M/LnnGcZ9DSGVVbD7M5z9a5tREeD53mLztXjj8P8AGmSuipjkk5Jx2FSyDEfyHBOB+Gf/AK5qIxu00rldqiPac+hzmmgHof3a55By2aczfK2BwfSo4hiFS+GXonP9akAAjcdMEfrwaGMUD92TtwfugmnEkjG7J+lUy+F2ZY5B5q3FOvkxlQOV4P4YNKwiK7uCsczLtBIxkDqen9ag+WGxKkHft3D61NdoD5Wfug8j69aLlgIwxX5QRjPT15/AGn6AUwI4raRdob0JGfbiqt5p/kFt2SezDuasAsYgflwSAQeoGRU11M5RQq5bII+bPTn+lUm0xXMSdJ0RVm3Feq59Kr7FB3LwRW3LOpVXeNjxj5hkYrMnWLBeNsc/dPpW0ZMdyKO4uYkOx22Z6Z4/KrFlqKo6+aowCT09sVVRsAip1jS4UBlAKjG4VTs90B0VtcRXUZZpAV6BM/zqBX83UVZRxGCuPXj/AOvWC1vJDhopOeuM4IqW2vJYHLSJk9OeCKy9l1QHUxKwnO4Fc/dPqKRpAOT94cYHeqNtfC5C4cDHQHrVpyAobPyjJJJzk1i1bcRW1K2861Z967gN+30/zz+Vcu5O4jtmujvr6IQNGvzu3OTwNo7ZrmnZpWbauep4Haumje2o0Oh/1gx17VdkvVyWUAuOS2MZP0qlaczCpDDhXc/d3Vq0m9Rkjnd5bHqQaqucyE+9Ws7ynHOM8VCfLkdEVCGAwSD1OetMCXaRCmacg3HAqWXYFEbcccH3psS/Pg8YoQGlaxNIo29EXcfpUV1GWhdsEqow3tViyfyoCT/HGR/48P8ACq00reVLGGwH6j6UwMlVADAnBBGB61qQqBBuPGTms+MZfLdOlXyx8oYHGOKTGSxy7ZF28Ulw7O+ScjOahJ4U+9SHB/CgCK4YqgKtg5/OljO2NT0allRfs8jtj+6M+uQf6Ug6woOcnP5UgOgHTdyOOKm3DcOeCOlQZOOTj6UqNv8Am6ex61wWJJAQBz0zUTXEaOFLAE+9KXXaeQcHjNUo1eaXzVRMd+f0przEXIZM5ml+4WwMDp71K0OGJ6MGw3vUYURDC9Sfrj2qZW4bgnP86TfYBMetNQDbjOMcZNB5LDvSZCjb360IaHbcOyn6UFPTpTXfOW6461I5K5HUU7jGAHHr0pNpV9vU9aHOMYzyaM7SGzkGgCSSMABl+7/KmqN3HU0wMx4HIxQ2UPynrR1EKe4z9KIz9/LcYoUqAOM/yqESgEZHbmgLkoOOvTOKTdkDPXPP1oPKge1QOWWRPm4PB9/Q0ICwx25xRC53YHGTxmm4wDkHPc0AfNxgjORQBKXABYZPY/WmEAOrdQRzQ/XBPDc0jAtsBI+UcY/z64oAerAg54FOjYDKt1I/M1RXeyMwJ+c7gP5Va3iLawwTwwHqRTESuwVg2OCMZpsrZK9yefaondSMEcI20evJ4P5Uu/dx1C5/z+tLYVyRSol55GKH789f5VFG2PnPoMe9OlOFBz70r3HccyhmYDj/ADxSxlWAzjdxgZpU/jHH3Q315FQRsrSFhyMbc+lAh8h5HOBnOae7ZQsOGHOPWqwkxcEE8YH50+UhXUnkDIximMnJBiV+C/p61FJhgHxxjtUbybFOe3Q0pbfECR060BcjdjvG05XtUoUrGD6GoXdfl25OPU5qcsfIG7Oc+uM+lNiJXYLHn+IjpimnaANvI9/Wq6M0kh6f7tPkd3VAAFwMAjvSAm3704XHNR7lLHdxgA/pVH7a6MVcYKnn3qeRxgMeQR0/WrcbDLgKlQxYn3pjMCTjj5cj9Kjdh9mKjkjke9QEsZQenyZOO1SFy+gVgePzoUEybR93GBVUSKihFznqfpUrNvQBMjjnFJoCVpf3ZVRgE8n1qFW2KyMO4IP4UJMsfADFmHbqKhab94wYYzgjnuKLAyWRgi8Hkc8UbguFwemDzUBkDvsUA+p7U6CTcuHwCpIzTC41WLP+WajQlJsZ+RjtPtUkpCPFt45KmmAZJGBl+n6VaAtAZQEHkdRSyggkh8+mKjgI8ssTlhkH6099zbQmBn3qLajGo+52JPTjrTSyxvyN2/gUxTjOBkg5x61FKx253ZPUe1O12SP3qs7At+XPvUqys7J8jEKe9Z8Uu6ZT3I5qwJCrjDZXvxjtVcoFuKT9wvHOMU7rjcPlUjPqBVWFmG3jkHj3qSRm3kqOH+XOe9RYZL564PYY6470SPsAfGRjgjrVZeDhvun+dBmZogN2FGRn+tFgH7jIp3EjvikUlnbsFXtTXYmNsk/d4/pUNurGF88jAz7c00hF2F2Mp39XUfTpTZH+TOOnA9zSofmR8cccj+VJKCszJ12Hv2oH0GqmYww7nJJqePlQBgjHU/WqqSmNwOMHgeg9qVLh4ZthxtPrU2bEWZJDuBb73UVErA4jH8WATUM8n7tQfvA+tRSTbmKpj0GOpNNRuBPI6l1RemRUrTEHb33dT0FUYWaRto+8eeO1WXkBLDcM5zmm49BE6EMyqmC2CSfQUE/LngtnOfeqsbAHavGTyfbvU0hLoZE/hGDj3osMlLDzmB+63J9vSm7hNMuQCNpJFQA+cDztTBPPU+wqOOTy5EdOCq4I/Giw7lsNtTjO0Y4/pT8lCc/THpUMkhEIZVIAYde+aUTM1wzkgY6k+9SkCJGclwvb1p7Oxx65w1UjcDzztz1H9TU6N50MpBO7I7854o2C5a3EHA4HtSeauDgcMD83YVBBMrKHPTuPxxSyASIdobbgkDrxVIoSaRfsrjuF4x9KiMaxiBvMHDD6jimh/MkYkgAqOM49BiiQL3ZTsIIwaLCJPMUTSbecoGGPUdaTeN0cIY/dJP5Ujg/aVkH3TnI9O+PyqJvLeb5hhd5AOecY/wD1UhXLQ+SJFIAIx/KiSQGcs3OV3c9OahM3nhET/WcqwHtTJ5CDEo+9tAx+lFn1C5ay0a5z94/pRu3Yz/DnHFQNKy43nLYzgdqnR9kQXht2CKVhEqkKm7sR0z3oRdy46dx61TMjOpGf4j06dafFKfJUliD2FKwFidVaAjPIxnH+frQhySmcHBOfwqvHIJGEfODnIH0oaceWuBgr396VhlpnUgcevP0qJCpucegI/I0xMIqK/XG4n60if8fRYDJQHNOwEzMUZuMgADgUDcwB6cZoJVWyvKknJzSxSMCT/AB1HPepuA7JUAr82Qenr9aYyM8o5wCCCMdOtMLbJAE3EEkYPPtTWuGg2K5/1nzZznj6U3foIbOwRFVT1798VFZSBhIvAGeT3qw+17XzWYAsOw49qrwKqIWZsMSTgDjntVW0AJ8/Zc9SSenfAqIKsskeT8rZJx7D/P51LO4KhHXay5/OoRndbkKdw+Ur39f61UdgEVTG22OTAJIOfw/rUzqz4LMg45I6k/5FM2KWUKQQBwx98n/P0o8wI2GIBHQ4zTGJJGPMMu8DjdgfWmlY5GZkOXYAjj1ph3G4AXJUjJxTvvzptHyqAPrjJ/pQImeU4BWMDnk/p+VRSIY5NyrujPGB2NIHZol28p0Oev8AnNLA/mTyKM7GXBGeT9KfQYy3QrlfU/0p6thldTll604p5U4RzuXt71DIognTa3UcgUkItpufecgKpIzmpvN/dKrDhsnj61BblWgKBcMM4PqOtBm3yIsSkt3PTBwOlTYZbR1VXUgcLjn1zUi7d2Ack9Pyqmsq+QNwJPLZ9qljLfKNoBz9ahoLkdxLI7gdzz+tIQ+DxkDke/vTYFDNIzKfm6Y60skzR4crhSpwQf8APpVILklrKGCq4wRgg+tTIUIYbQcVWVz5YbGGGASaf58ewMx6jp70mgFClTnaSAfyFJM4ednIyMDH1xSXEhCAcgEZxTwpC4I4VQCPwzVp2VxlRhxsH3zJgj0qw6B5YYV4CqWz9OlQqMzvKP4CePXNRW9w5uGLDB8sge1VvqK467cF4EU8DOT61Kk4hs2bHLyAD/gI/wDsqhcf6SzE5XYSo+o6VJHjyYS54Az07k8/pirWkSixb3SspEo255AHrTZUV4/3meO3rk1VgkAZjL/ESP0/+vU1xdLGqgcYIOfw4/nWTT6EtjFkaBWilO7b93P8Qqz54kkdxnd8ox6VQu5WfbLwWQZIqKJ22nLHORk57c5p2uhXLDTGJERX5x0xnqalEzRx5PJxmqE8ZDqxcEOMg+lJLM0TMu4k/Sq5bgy2ZAHMq8xsMFT1GfSkWZobbIOWGQcfw8ms1Zyq+5Jz7U9ZsELkFCc9KfJYDZtpzJaMzpuIOCT1xjg1Wad7mIhiqgHkev8AnNLazwxEIDlXABBPtVC4d7e4ZRkoMr6ZFKMRkgOZiGLEH1Pf2o88GZmCgKvQD60M2QjD7vv2qqXAJVhwoxx3qlG4i9lmt5E3GNTzj2qjckR7UJVgBkYHrUsU3nMQz7QeCCf1qsu0zujMAOn5VSQyONPMk2AYZjgc8UkgaNyuehxU5COdudpBxn+YqA/K553CqGIJmA2k8VetbiKZtlwueAFNUX2vz0P6U0o+TjqO1Nq4Gnc2SRtutZPM7kA8ilku5VnWJ0LDOcdyaitrtktGYqN2QufWhy09wyBjuZcdPapSfUZXmm3bQ67ip7H9KZa2rTMRuCL/ABN6fhVl4VtYlZwC56DH61VMrQ7lHBP3v8KrdaAJAhjutnpkVJdqQgwDjPrSRyma7DkAHHOPpimTvmR1JwAasRJBzz+FFsiNdqADxzj3p0KrvjAOflz0qzaIqXRyueDyaQyteHM/FJvZiq91HJ9R6U+VRJNkkjJ79MVFIDnKnPPUUwNKFsQj8aSKFrm2uGRcmMgkjsKhtyzofQDkVe0m5Ntb3Cj/AJbLj+f+ND2BGOq4kYntwKsIcoKbsJz3JNSLGVQZoGKRhM+9ER4b65p8qYtgffFRw7fMIUk/Lz9aXUOhLIu6ycZH+sH8jS26xvLM+dwihyPrkD+tRT7jBIo5AIY/y/rVSKZ4i21sccj1pgjpwpKDtinxrja4J3DPNBIHGPm601SxIz68gDrXEIZNbNPICjbdpyTU8aRrwq7VzUgYt8qgZ9KDhQ3HapYETKVbdnjJH8qfEflLkE/3RTQSy4b1xShlUjPA9BSJHnG7I6DvUJX96wzmpNmdwBx9ajIC5BGcjoKAFLdsfWnOPlBHQdQe9NQYT2NJz5QOcdqYx4A3frTJDlmwCOcjFOLYUdeaaG3k56kUAKDs7c/WmMdxGM4605vlGfvD2oQ7gdvI4HNAhMDrnAqu+FnQjkEbfr/nNTNjkHFMmX5A2OVPSgCY7SMKcHvUboDGR0OOD79qWQA429T3p6R7iMcYIHX9aNgGpvdVP3Rj8aFbDFeMZ4Ip52q20ZweQPz/AM/jVdRiZn6FeRQImcfvQxPBO3PpRKSsLZPJ4H9KRWDNt6Z/nUj7B0AI6EgYo23AqrKu4KoAA6A/T/61POAobd1yCSaZNH5aLOoztbDD3/z/ADqOUN5X3cc9B1q9AFO9po2HJlTBz7cfyxU0/IY9S/Q/hTXxhVII2k/gCMf0oz+6ByBgDA/HFSxEpYllTGCBkmms2+Qc4UDAx+dRFt0m5eDjLE/59qSOZWmZt2E6UrMZKxDx+SzYYHrjtTFmWGRgvIYfWoDMejH5QOw70G6wAqx7R3J6mqsIkD5kdwucjHvU0cgdOeCODkVSjfB3E9T361Nscc7xtftRYCR93kDcCxX+WaZ5jAgHkH9RUiAkMAMAjB/xqGRx5u1CQCcZP1pjYFlaUeWD0wQamkkbfszx/KqhI3EqSPm604hgAckDPODSEShwIyUPzKcHFOhIkAXsv8NQACQEJj6ZpbfKuGJwehPpSsBDeLsk39Vbinh98RIPYDmku8MCuevpUdmSrDPPPFarWJW5djcqpU7SSOMc09JNpYBcj1PfNVY1UuDnA9akaTcFGfmz1FRa4hyzbF2YBLYJJ56VN5zqQ4KlDxxwaoK+10KYLDqKkWclMgbscY6U+UESea4mBPyjbUZfdhjzgYNOlYlMYzlcZJ6VXkbYGXI4PH+NNIGTQyqAzHqTwD6UsEo8mVcEs5yCKoh8A5608OsfAJxiq5BE88oaNSCSQc01pAFUKfc+tQMw2Z65OKiLnbT5bAaMdwu0gdRzn8OlOjmYupLY+b8hVKA8LuyRn1qyJA8AIPzDrjtScRlhnCTBiQCeOfeqVw+Aw9+KnkkEsp67SMEH1qnOAGAQ5pRjqAIxDcdasEZyc8Hn681VjGXH96pgx2DB+YDirAuCXaVJ+mOnNKkxfh1wVbjbVONQfmAy2Mc1LE5jbDLs5xnHWosMsF8IyrksCQB/jTMN5TAD5Rxz/OqwcidgcEklQxPT3qdJSr7R91gQwPIzUuIhm0hDtyRjpUlv5boAThn/AJ+9RCbDsANvbFRp8owpIOe1PlYGixESt1Azwe9R3crPKdp5dMkfhmq5m3JydzHOabeLiOFg3JUfoSP6UktQBmyCeig8U9isiL65xmqgJ2n6E06NyASeO1XygPcnAzx3pqvs3N3xxn3pkzEbmAyDwaax3RFh0HNOwrE6TfONg4PGKeJQHCt2459qpq7cEdj1FOHzggtznvS5QLSODMoOOnWpdzbZVXnoCO1U0IHzFmLD0qVZEMJIyA7d++B0/WjlAkMmCMMVVsj6Cot4SU7funpTWkLQnJ/jz+lRw7mfdtJAFFgNKM+bC248D5s/QVXm3yLu2YI9O9DSiG3Vjz5h+70+Uf8A1/5UqlRtVT8jfMTnp2pWKFTbIUZRtYv69gKtoSznptJzx14FZxK+YpVm2jOfarfnfJgIuCM4H+etTKIhA8aPIpYhlO9GA4H1/GmR3jRgiUgDGM+1Qvkbd7bgDzj0NEgPlqN3Bz8vpVWAHcYQoxznBParEmwKxXGGGDnsaqRbsBB8yZ5HpUwYJIFYFlbqSP1otYY+WVVAVGOT2PSokcjqfu5ORUZkCyMP4t3XtimEbTJ7A9/Xj+tOwibebeWOWP7zKCc9ATUssg2RSdWIwSTjJ3E/4VVVzM7s+SCOB9P/AK1Tv89qrNnh2wfypAOkLCIseue3f8an8yNYYz8xk+8T269qrykLHGrc9yDTImwkj52tjb+dK2g2XdzBW6Y5I96h3AKSz8r6/wAqgU+YuCxCgHgGkaRUQxhSWP5VPKSWIpAJdx/vZ4p64VSH4JJ49T0/xqi7Haxxj61JcTHzGx/E28fjzRyAXbmbGD1yP8OKYshEiTIRggE/hVfePI38BuePwH+J/KmRZEa5ONpIz6U1HQo0A6sMklQODkelMW4fySiDq33h29qz5pjuZQTg8cnmrB8s+WoOBwc96lwEXbomONDnkDBI9QOP5iqcG98+Z/sgE9qkHzRSAHOPm4PPHXP4ZqsLglVLnv8AjSSuBbkkULwpC/dYdunH8qhWVBGNxwQBkHvgVC8jsW53KTnI65qIuC2wdP51agBouz3TM6qASNwA/Oq7SPHcLgcJ/EPfrUyzlFiEbFAOM9u45qN32oFYhvl4J7Z5NJDIyxhkDH5kGWHv7UBGZGbOSvP9aZE2ycByCuc806KYxllOGY8AH2qhDm35UAgGXIPsM0xnQTbQG2cYzx2p4Pmy7MHawOMHoMZqF5RNIFAACZxj0xQgHoSiOoO1sDr6Zz/SmFzG/DZzyPxouCQwEfIkAbPv3/XNNmj2tu671G3+tUkDRctp96mI8P1Rj9elVSysCxB+9wahJZsKnBFWLtASJY23HA8zjgt6j2PNLlDoSxz7I2HHYY9eaJJDa7Rn94eSehB71USXEapsBGcHB5p1w5Mm7dkr196XLqIswHdIikchc4Y9e9W4rhTG20E4yBxWXE8rYfacHgMRxVlXaFD0K8kZNTKLDUnjmUs20EBfTim3DljtC/J3wehNRwzrACduSeTUaSGbdIRtG78amMbMC3NLv3qGOCO4wc1VMnlqXySei8fnQX3ZK5zkjNJKGedCnG/5T6HtVKIycy/uwobeM9SOvpSea5jmO8nD8nPaqsLMkuzgFMjJ7jGajSbYzBgBnkU+V20EX4w2WdWDAJuoDK0bALmRRknpxUMEw3HP3SOn1/yaDInmuxYquzgDqaEhkwTNs7E5x93+v8qcy7U2hlJIPGcdqhgmZwyrnYSF9z6VCCftOXPyjIOaoYtxG0bhZScEFumOT25+gqRHEm1CRyAWz1PyioZLuWIAbsoQMqRkH8Kc5VWacAKu1QB6ZA4/z607MQlxJ+72lQMHPvUUYXYzNuzgED8aW6nEjbsYAULtx6CmxghzjODGSfyP9RVW0Am3LLFiLkBug9KilCvKzuexAA45ptkym4T+EseQOhFMnKpIEGcAZPHvTtqURSdQOnFAyVxtOPWiZl3EjO7ipUVZRvaVUPTBz/SmSECkvvcYU1fMS3Fqz71YqrA/z/pVOO33blE0Y46nIA/T2pdNlWGZkeQFJAUP4jGf1qRkUbNtdeMjmo5ZCJmDetSCJoZHRz83K4Hr6UwASs7DOQBgVYyNxhCRyM/iKY2Qwc9+acSzycDBx0pwRWhPrTAjjxxuyvPJ65qyYVuclBhiM8njgf8A6qj2OkmxeTgEg/SnxSkP93bjoPehjGfZvLiJYchsHmomVo5Ac5RuAatXcmAHzknt6CoBLtx5ihgegxSAlAGIUbofmx61YUqGWRc7mHJ9KimCvKXx8qJjPocVE28wx46bP/ZjRuMu4S5O0hmdM98is+VFmY7MjnvUgZoJI1jIJyAafOERGAXHNJaCIIkWBmbORjjNRqnmykc4PJNSM3mAgYXjoOlCAggiruBIsipPu6c8ewpftASbcMc55qtGrO+XJC9SaVEDEsfXFFgJRnGT1NMjYq2B6VNH8zzEdEj4+uRUC/KpamBfsZFdJVxjJHP505N0Z2npVewbb5n0xVt49qp2PGRn8aQ0RP8AKeKvSJtGz/Z4FRyxeZfWikcPsH9P6Vd1FUl1Jlj6ZwPpQMoXasIkX2yaoxMRMSR1yK071d07KOgPb2rN3ZlAXv2pJiZctAJHljI+/GRn3yD/AEqhPB5YwRhy2MfjWlYRkXqoBkOrL+JBpbuBnCsBuZThh/I0XBGntwMde9JxvJzxSjrtGee9Qs4R1bqMYzmuJEFgHbyp/GnZJ+bdxjmoN5EZUmkilY8ZIx1qiiUEkHK4HanowWQLjO7+famtI3Hz7hmm7jvcjPTFSIlkdQTg4IGMH+VQq+ZUOc9jSk5cnmlDM8ZGeOtBIhwW2jjsfamuSVFGVL4bJz1x296esi/NEQMjoMdaWoDWU7UB4xx9eTRjbIvHJ560xgTEJc4xn/P60kh+UHOeexpoB8pxCWU7ecH1BpjD9znPI4I9feobmbLlEbB746HFCO8hAfPofbNUloBZBWaMcfN3H9abJ/q9vVjxioxKY5cAZ4Iz2qSP551kk+ZT8ufakFxqFvKQEfKCQT9KeJNpJ5OF57YpsjtAzRu2c9fUU0TEAcZB5z3BotcCSRjwxX7pB654qN5Vyyj5ex46nP8A+qhpMsA2VDg8D9arSyozY+YYGB09aEhFgZeUN74x0qeVsLzgA9/eqjMG2kElgOCKasjvG8LD73T6+lVyXGSq5kt5gcYPzZpiSNNBGFX0HHU4NQo6BMScZ6YpbKQhsDGd2abiBLcPsUJj059Kb5hCfKQwU9PbrUdxJuYluWJ5pqtiKUr1wKaWgD1kEkxIH3jgg9hTYgUjkOO4UZpsMZG18j1HvU/SykOcjcMD06f4U0rDSI3YBXGSzMOD1qJ2QBcA57io2Yq444xzRyCQCCM9xRykj2mR/wCAD05xTkLhcEHjGKa8YFurd8mpQqvFlXw69QaGh2HLPhscndSs+Jf3gAAPNV/3qOF27vyPFT3fV+Bzg59TSsBNIVwg+UqBjFJOFQbRnGeP8/jVdNofrkEg+mKdvDocnJ3HnPeko2Cw22USuiZ2sxIz706OViuHzuBx060wYiliXPPBI+p/wpCSO3Jx396dgsIpAR1PXPB9Kjtj+8KMPcGpCS3U5ycGmlBkMOo9KtIpE0cMhY7FZiOuO1SLEiO6y7gQOMetRRM6svJ5xkD+tW5/Lkt2khTJ4Ibnj1/pSegFBT5crORnngVJwTkEYY5xTLtcMMfXFRKSCB2NVa4ixLuAbnGT0J6VVkB3HkYxU0hL4Jqu45Pzg00gYY+XGRSOQMAelKACPvfpTWAyBnAIzVEjycw496aGwORmlCkIwPUGldBgBe3U1O4FmBFVd5/iBI70m3ykYD5if0pLdneMKicqOo6miSTZKyrkkMePahlCSNg/r+NRSjCq3X8akuBmRdnKngZ69BSBSI+fmVTzQA0Yba46960dOMCykTBHyO/Yd6hsSYt6ZBjYE/X0piQmOUMACDuJYHheKlu+gD2SIJI5Gw5ypB/SoIrnllxwcYzzT5PKeMp55CrzkrndVMId5APyjnJ6U0hFpwudyk5609lZolYdTSbVeGNkwp5HPQ0sTEwSRYw/UY/X+VBREnLlu/TPrSHcseWGBntULOyvhe3SpG3LznHJz6UxCrIdxx1PFSXDEW8AzyNy4/HP9aieRUXMYK9jnrStn7ED12P/ADH/ANaiwhhdl59utKzbkK7cgng1GOe2c9alOUQKvzMRjHtTBChDKCqn+HOPcf8A1qM5gkUKAflAojYxTIy8nrj6VO8aiOT5sYcbR/skE0FJGcWwcD1/OpUPzH1xnmmv8wLcFV6HPNOiCLzvxg96diR8RA3fNkdDxUqMAqEjIDHtnsKr7lDFefXParJjLW8WOjAnJIABzjv9Kl6AOdF+zSPGP+Wg+XH3cg/4VFC2yUDceDng4qZG8nTZM4Lb19xxuFVndgwkADDjt0NTF3As3a740dVz29OKqxSYJBBC55FXGdRDGrdMdPr0qgH+cIvA6etUkU0WIyXRlXkE4J/rUjv5CqnQevekjwI/vdOx6jrTSrTPsIx3ApdQHMcu4DcZ4NQtLvYAnOKjLkSFf7xx9KIjvfaVLMx7etPlJJXkyGweX5OKkMrRMVB3A9M9xUaRqVLAkAc4/nUdyT5mQy9eBnpRYZYkQSKrJk7eo9KiLKRIcdWA/r/Skt5WU5JI9wamYo4VJMKxOd46exNLZ2AhVvLkjyflzk1ZZT9nDfwhxjPTBB/+JqvPG0chWT0yMdqkjJNtKvUZVv8AP50rAIZPNO7HI/pUbv8ALsznPP40+MZHyngcn1qGViRuwBk8U0gF80hcDFCbpDlSdx4pmGZcCk3YO1ehp2ETq8SIQ37xvc8ClkcblkbOGjG3A9Pl/pVdFywB6VJKT9njz2LKM/gf60NCJwVe3Cg/KGyCe3A/wpzBlU8jcp3E/wAqrD/j1c+jr/JqsRYkt3IOWjwcdiKTKWpUz+8U44z0NSPIxl3Lxk4z2qJkcPgAnnAxVjY6MrFCUxtB7Z//AF0WFYbFcsk6sCSQen9Ks3iRpKvln5P4eKrgFCGVSCDnOOauuzTWCkoS0bbRxyQah6STHYoFHTvkdRzTg+7JZeR0I4p5jMczrhd2Mgmmk7f3b9SoJPueasLD43Ij2MCQWJ/GnzSIZxvX5GUZC8dsVWTcMnnjqR6U+TMpDBeR1FK2oDVMQchg4Hsc1Ike7DMNjKMnd3HrSC4MUuIxtfqH7j6elLanM4eRz5uSxyc5GOabQbjYAsV0p8xW2tk4B7H6UgCo7bR0XgfXj+tNuB5cm5OQ3OcVaht9zFgPv7QPxpPQViNjGyxKuSykqcd+/wDU0XCsYEPJ2Ej6Dr/jVbaQ7YyCGwK0/kmSUqm5gcP9R3FO1ilroZiRuQzYOD7U+CRopgrqdjjaw9QaQxOh25wnXORkU+GJ5piQwKr1Oew70wsSzQ/Z5nU4K8lcds5A/wAaqlyWGepPJ71bybhWVeGT5gT3XPP+P51UbZ5ionc/e7mkhMBLxtYDgdcYp7zkgADgjHHtTHiTJw+V69KcsTMjkMCIxnjmnZCsSlgYwR9SD7UwS+VIsmcgg8Cot7KnPXpTZXUNwOe4pcohYpHyTnpyKuQP9pi2nlwcketUo5CPlU9ulOhnZZAyjaw9O9Noa0JpVMbTEnO35R/n86ghdeA/BzWhdn92ZYkDeZhuRkDis2ZjG65HzcHNKOoD1b95huxpFkJ+Z+R0HtTUlYsrMoYdOac8alcZwxHSnYLFyBzEQ2RluPaolYPnnnBzSvG8SKzsSpAOf1p9sAVDbOXwBj8aXQor3LKZWQHocf0qa7BCRLzt2qW+uB/Sk+yypeEyhRySR14NSu2+Q/KzKADtHfKj+maLiMyWQs+4AheoFXoTvUbAeOD689v1qtIu2MnqB2+p4qSwYtIFU9x17VT2HYZE37zagyQCfxxQw85VbPzNT4EWPdnJBXJI6jnFSRpCu1g5BDBsMMcUr2EUZ2PmPjpk/lmm7sLjJx6U54mH3WVx7GosEfL3qkBbIZovTcRk/SoHVQwIbgVPzJaKp+9yR9KqOeaEMvyHzGiuQcLIPm9Ny9f6H8aa0Y8yUpwvcemDUtpGk1i8e7aVw479OD+n8qW5KosiIAQVyfUEkUvICiHSSQ5XGT2PapF+Wbaw6j1/I1EuQ6sFxzUqMvm7yDhTkqR0pjHS5bYY3w2ckemKlfcfmk4l65YDDD1P41FKUEir97k9uvNWYz5yjKZKHbgehoGipcSAxrtUDJ5pI186SPcFX8O1WZYf3KjByhJ/DNQxqVDyMGGFI/Pj+tGgmMebyxK3UtJyex6n/Cp3RJrNGDFckj+v9arTx4gjVeRy3PB5OP6VZjJXTlYAZUscEZzwtAFL7QUkCbi8YPANXp1Ec5KLjnIzzj8KqWsIn3AJ82M5JwBUt6ZFKq55BwRnNN6sCCZeMZxg9BTCQ2OoIpSVOaFAIznNMQ/djbFGTnHNOBDThAflQcmnABELgfMelRxKDC3c7hmhASRL+6cg84/rUcw+RVH1q3FGohk9zgVFJEHdm3Y2D86V7AS2i7YwDjB7n8qu3QxcSEMCvAP1FUQowGVsjpTnkKSg9c80kNGzHF50liIuZASD+eR/OlePybyViR+7z17mn6ITjz2wRA4Y464Oahdw6s5f5pD0/rTKKcpaT5xgEZ79arxWpaQMjITjOM1YkLwsUJAcDgipEvEdCrwxsy91GD+lZ3Ex8chtb2OXqqEN+ZGaLwtDdYztkRyp9COf8/jSyIJMOAcYJx9KgkdrmXzG5PCn69KaegGo7hMnueKrsgKB25GcilDHGSMjpQ6sqZX7o9e9c1iBAmWPbFOD7WKjk+tRB8YBXHY4qWb/AFauQNvtVDGuzAnPTsRT0Jfof/r4og/eSKxOMc4pmV5AwCD0qbCJo+ZgrE9P85qNsrJw2PWhz5QBD4dlxTNo8veTyDzTQDyxCgA4kP61GjkMGOQy9TUTtvck8EUqE4OW6+op2YWLBlQoeuFY8e2BTHlDbcKOOhPQ/WoUy0T7uxH8qjM4TH8WMiixIp+X5gBuBxjHWncjLK2PYU1cLCrgg7jyPekyrEr2bkUwJGZSBsGAMk57U9boxqGXnpx61VTP3Dk56gcUiqyEhlIOePajluBcuGViHAIVuOagQ5PzcYIzihn3AryQR8uPXvTZmdDkHG7OadhkkdygJ3gvjgEnpUJKtKpz7kUyQBfmH8QzTBzgjkmqtYC0ZcFAo+XBGPemSTMVGPlCHIxxg0xiRCvGCG71E5YjHJxTURE1yA0kTDo65+n+TUKsVkHapYgTGUYHKjevHtz+nP4Uy4Uhg6/dYZFLrYCUuJBnoy9CO9NjJ2yL1BX+XNRRucnsRUsRHmdeqsD9dpqrDFgDPyD05x6VamTbYvt6s+cZqlbttkXcOc/nWqsaeSA5BXzE4+uaTLS0McqWDHsvFNDkMMdasqkZjJk3gk4yMVINMcxtKgLgckADOPzqieUjRQ6qP4QckDqKhjlMbjjcM9DT40IkdH4JU0gZPlKE5HrjrSBjnPzIynKk4xnkU5pHDJ7gEA+g/wD1UsciL8kkeHJPzDvn2pzQs6xqibigxhc+uf60rARbsBiOjDjPbNNhRnQ4wBu609IsoySA5U5+lOtsorrtB5Uj9f8AGgBspy6nAIFML4zxgn9KahZ2ZV7Atg+3NCjzT8oyfQVSQAGBGCOOpp0LFtykcMMDNOeHYOemMkU4J83y9AQM0DAEoy56YwAfepopdtvk42scEA88f1ptwF8za2RjAwKi3KqlMsQecUtx2LsgRxG0sbPHjqtU9vl3zRqjEK39anBD2UaAEspJxz07U2VTHIZGPzsPuntxUoRHcSIyskabQOpGeTVJlyScEVJEj8kDgim7SmQT+dWtCRrccUE/Kv5U54X8rfngdaFGEyT09e9MViXbm1LtwSQOfxwaapwAzYIH61KiFIGZjwxGB2pIoVfd8yjjPWpQ7CW7bS7jOMdu1Pnx5h2kYYA9ORxmo/LVVfjavAPOaWcB1jfGAy9B2p7jJQGK56HA5py2zq0kI+YY6g9e9NjwrxDquMc/jmnxq8N2Gc52/N+VJgQw7mj25IKPlf6/0ouWxI6k4BA6enWpfIaGcyshCZyCajmCzIrAcA7T/SgY1QjxqjDjdjg8mpJiqr5cSKyryQepqJtsa5G7IGMdvrSRyEAHdyO1NE3JYQzWMq8IVYMPTHSpbI5lCuASQRnNJFtlSbJIITOSOtMtgRMuPuqw6UmMjeDMrKTjByT6Us6k7SDuBOQT/WrN6mGPTJPp7VAyYhibPO05/M0XGVzGSOeee1WI1ItpUjGc4I7njI/rSpCipvBJJOOOlQuck45wMDjmqEQNDIjruVl+vWpJAQ2xSC3TINWILiUbR5hK/wBw8gfnTcI824DZIpB46E/0pXAjB8pVLJk+oPIOaszHNsdoGMj8u38zVedBG+1uV54/GrNptmtJEPGBz7jI/wDr/nQ9hoyS7FgzfdHAA6U4Orvh8AU94TDO654BI5pHiwQdvBAFUIdgFBs6dOasxkMsUeQQV2kHtkmokUKvIx0Az6f5xUgTZdRkfdwufepYhzMy28kRUFQ4PP0//XTVndHGFTPHRBirsyr5MiheuDn8/wDGsoEyOo6c/pSjqMsyXLj5cI3/AAEdar8ygOAq7Rz7n0pxAWfe5B5yFBokIA8tCBuO4Y9apICZ5WdllCqnAHHTPQ06A7bldoODyAOtMhybco+CC3X6inA5TcxwyZA+lIYl2ipJnqQckjp6AfpTFxFPHtAO4ZB9+1WpwZ4g7JvJJyfYZNRkBDGUGWHHrincBjBU+RSfm6nHeqTowySuSe9WNxMgbJ5OSR3pIbfzcktxg9eucZpoTIwWj5PI9qsyAyRfNwyjaQRz7VGItgCt/wDr9qswTqGCud6dMnqopNAhYMzoIZlzniJj1z6e4P8AOpLaEMGQdWUH/wAfH9KgMWyYjLFex9ea1rcebPDcKx2yBg4HQNgnn6/41D0BmRGFVSeQTwcmoHTggADbyKmmdllYdACeKZIhK7gdwJ4qkBCPlXPIYCkjYk5IHHIpXHzcE4pUAEZbkNnH4VQiSVQTG2PlcZ47Um0PaNnqkgI/EH/AVMy+ZaRkAkpkZxTbeFpIZQozwGGOT1Ax+tJ7DaCCMPbSL/s5+mCP8TUkCiEK+8AkHIPQjpT4EJjdSOGXBA9uf6CllizhUOSIh/MGoHsV5E2S5AU8bgc44pkjzInDEBj2PGacchVBXg/Lyen+c0k7BNq7FJHUGqQFYiQH52bn361bsmL+bCQx3qRn36j+VCSS5U/dXdwvpTZLiSO53CRjzkZPbrQ1cWg6NGBOVOF6fXPSrNwgj8vC5LomM8jO3j+lRySCJCdqMRIV5GM478VJLPDst2cMu5MgjkDDEf0qRlDczb33kEnac55NMEhAbvnqBV2SBhl4SkiH5uOufpVSQiOMttAycAf5/CqWohjSOjqd25ewPIq7ZqkxZ/usikevBGM1RKoF25Jkxkdu2at6cwBm25JMTA/jwD+tNgmNBLQkHBKgke47/wA8/nV2JhttEXnn5j3OKok/ZtuDuAb5vQkj/wDXWhBBvjQqwLQtwe5XqP5VEhmfOrfa3A5G7Bx2Oans5BFchDlhJndkcDPf8qjS1f7WrM5UuxLfzpYsS3W5OGJHAPIz6U76AVJo2BbncysVIHUVLasYVZsg5HTpkd6sak4t9Rl2Y2MQcgZPYn9ackSSNbtEuELZIJ756U73QxZ1FvNGHYiRFJJHtwB9OMVXlgXzS8f3SN6c/mPwp1yxa+cvniNk+uFP9ajs5C8jQDIbO+Lvg9x+I/UCjbUGRRBizuBleQfap7cMPMRGKnbx/hTpoyrtJGCVYbgPYnn8jRYhpJnAHO0gjt0ouCK00vzsmATk81BnlhjmpZYmicqwIbnII5FOtiFuVk2jGM49faqJ3Kw3A5x7ipokBYk5C5GD3qRk8u6B6DqDn2qby0VTBLujkRsq/UfSlcdi0gCQRRlsAqcHGc56Cs+WMz3cgPGOnpV5QwaZd6kA9M9AOP5VWBKqGK9eG/nUrQZDJ8g4HQYB/CkErRpE2cgDn/Cn3e5Uk7NgZyeeTkH8sU2ygaSP94wCk5OeuPaq6CLMM/mwhWXI5wPbHSmoWeIIuAeuK0ARawOkMClgBzINxP4HpUcTLOz4CibHAAxUN21GVosm3bfkNkKO/HX+lJe4VE5xkAn8FFK2+K22uuWZztJ7Yx/jRdIdiNNHIV7EDsaFuIqsoljVt5x0561JE0cVy4RSAqnIPeo/LCKspb5c4x+VIYpBeEkEFjzk881oMvzrFHJIdrDbGnRsdcN6VUiaKSVm2kjaSQfYVf1GDZGmXw0g+YD0A4FU4o0jMm47cDBBBHcVmthWI9ltKNyoVwpbCHuPr7VEFQM7Lu2jGDjnNTWqi1ucP908HPTHQ/oTSXVu9vN5S5IBIJHrVJ2dgIZI3O0J2XP1HX+tV1iLSFOpGSfwrTulCeX8vIAUnGOR6Ux4l+zy3KD5toUj0JOM/oafMAzTGMBaY4wpUEeoOeKs3UcUMzGU+YBwqr396gtLcpbszLnHJB6Z6D+tTagp+zxvj5goQ59fX9f0qXqwKj3LhdsI8sDnK9fxNPZnaMOJ0faQGBJ/rTIrdoMtKcH+7jrUFxEd+UBCGqshmrJp6yW8d2j4Q/K2OdhHFQQwucqDnHGR/OtPRJfssfkvtaORsEdcA9M0anZNZP5kA/dn7y+lRza2YbE9hOkcHzHMjnbnHWqurhRAHK5Occ0kpZYrWROIyzEnH0qfUgh37vmUOqj/AB/SsWnzol7mGyxyvs4WRAFwehwO1TqriyVsY8tzuB44Iwf5VmuzSTO/TJyT6VqCTzLBkm5VXTb7cNmuhpoZFEF8xhGRswd3IyBVeYSTSszDnIyce1WI4xHbSsCP3mAD3x1NOtAoQ7mPJwR68U7gVIRGjEMAT6npSFPLcA8Y54p08O2RmjzjOfanRgMdj8+1NsGRnEjMeQT05qfyWithheS2TntTXRQjIh3HORn+VWdm+CJCcELmi4CRttt2C8bj3qKRlZlC8bV5I71K7CRUGMFTULIqKrk/6znj0FJgOjX5wDwKnnRYiCFLNjj0pYFeNWIGRgNnHShg9xO7L8q56noKL3GjQspPIaSJiCpXDZ6HnIp97CkUcMiYG8ZAHb/OKbBbq02DIWc8kDoe/wDSm3G9poIuAEHOfqai+4yG88vzgrHD43Bu1VYYz5kpxzycfiKsanE7XDMo4CqSR2GKbbK7RiXdwOCf73+eKzXw3JZd05DIhDHJKuR7nBx/MVVEbLgqpB37ue9Wg4hUP1JLFR9MH/CnyxefMsikqknzLuP3fb8KcWBGCfKLj5lxzii3lbGxuQR3qGNWKIq5IYnIqbYyomAIxxkkfe45/WpsAhVcNkYJGSKRlfyw4OAB0Pc5pWBMmNwC5IJNJcSLtVST/ve1MCNZSgJ+6p79KltlRv3iAnv79aox+a02x8lfetGF/s8aqo7djyKbQDbgsxbgFe/HINRFzsVCF2/3vWpZXU4fOFIyT/8AWqIgyZbao+vQ/SkgHiAPjLBcqc1CsmVKlQD2NSW0mAyHIBGM1WKGF9pzknFUBLKNkDMOhZf5GqhkBjKkdT1q6V8yzlBPIIP6/wD16zsf401qIsxDfE64yQMioxGT357A0+2JSRXBXk9D6U64x5m5lwf4lHrR1EG7apk7g4PHenRyiXJckkknPvTBKrEowAVuDj+dRDcsmzpg9RRYCzIhSEbex60y5AVlXr8uatK4MQc9f4h7+tU7hyLjBGT/AC4ojuMiLHqx3AdhTd24E5PHeiTKg44psBJYqeMg1Yh4b9yT6Nmmgb8tmpSqtAQvUMP60zZtTaR3zmkFiWCVlZe5HI/wqeWINZgoM7XGPoaqqCkgYdO+KuWTLIkkRbGFyM+nUfkf50pdxlJgQgBGDTrcHzkVjlWYDI7VM8GG8tzk9VP9Kq5EUw25Uqead7iB3w2cFSOx7VrRyhrKJw2P3ij2/irMvQGkLAfxFTj1FWoHLaWybclHGPxz/wDXoew0yDDRSuAu5gSPxFMSaRlPzOHU8nPapLvb9rkJzhnIxSLJ5Dhc5VRzkdaaGTQyCYKzLnjBPf8AzxVVoQSCvIB5q9boBKQoAAG4A+//AOqqsWRMcPgZyR2qVuBFIzKRk5x+NSiaRkHY9Prx3qWaFMA70x64PNIkcYjcgjO4EHr2NNgSxbZlJ/i+7mpVjjhDIVLyHByPr2qO3eFcjyVDYypBP+NS3Sh9rjjOMfSo6jKMEeJGz1wRjv6Uka/Z5ZAzYAJAx1NLM3LdzjBwaQortExLHeecj8KskXl5CqYOf4TzU+GhjQty7HgHtj/JqpCcFnxwOpHerxZpItxHQ9PSk2UitPueTdjqc/WowrFQ/THBqd4yVVvxB/GmgPvx2z1pgNR9jrlio29u9W5JC7b4+cqeD64//VTXhXeWHAK5+lNi4mRgOcEj24pMTVirF/r+cKWyD6U2UKzBTzjpmrJHzMxwQxz06VDPbOp8zacdiOc0J6iCNi0TK2Ax/KkwrqVxgL37VKiBlV1+XAGePzqJ4JHdioJUckjtT3YwWYyK3HRlA/WpYlUuFHG4HgnpTUi8qJnDKWLL/EPeprUnz0L4AJwcDtTbBbkJT902/wDvYOO9Sn5sKQFAAz7U65Uc8kgNk1FGuDvx1UAj1qbgPnUNHGUUEgHBp6tuUszruxwcU9FC2XljruZs/UD/AOvVUIUQqoJOcc0AW5xm13NkkDPI4z/k1WRcLuDLtP8ACDzU8vzWZVGO8Fcn8wf1FVgAQxx0HX1pIBpT5Xz3AwPxoEQiGWxnv7UIzsMH7wB5p0mQFGD0BOasQRFmudu3AKMM/hRbbY4Xkf1xz2PNLbjdKp3AsGHTNMnWRH2qcqOqjoaQeZauWJhEuOA3Xr6j+lMlUuMBSQABjpUrJm0Kn7pUHHryP6GklA+zIozuIBz6cUrjKnmOIl4wo/z/AEpQAzFoxwVKnPY+tOkgLeWvmr155xz3p0SSpcKCCMkBs8Zp3ER20fDAndhckAEkf5zUm+CPaFjIOeS2c/zp8Kr++Xr5i4B985/pVSOMs27kg96lO7YkSXv7u52hRtwPcGnaftSYnHG3kfiKfdRkxxnHO0j8AT/hUECukh7fI38s/wBKad0O+ot/EftOBgDIx6YpAwyAgyw5yf6CrtwizwxSjJJHIH+frVWQCKNfUjJIFNMBZ/3hHmDe2ByO3HAqVE/0jjbgIDz6FRULuJM7M5ABx7461ZYKs7fNgKwU+3rSYD5FjaAGM5Dkr/IVQWIRj5hkqauyIsUSqDjDbTn15z/SotQ7Njgj/wCtSiyrGecbycZ75FPIRlR+T2Pbp/8AWpqgn5lz/jU0cOYsbDxzj/P4VpcgdsPAJ465H+fenptkzFjORtyB3zTyjRlkTByoOWxRaBWkZTt3kHGPWlfQong4hyT9zke+QOKqRSEsSwUZ7gYx9KtFvKXHBYuhz7c5pjIoEeThc5JA5NSmBXUq53DI4P06U2M/vVGDIc9M0/bIzMm0LwAB9SKc43XEhClAjYz04qwGyoRKUIJBbhj9etVmXZI+3oRV0uwkbnJAqDoMypjp0OOKAZJC+9DnPC7D7en6Z/Krumv5czJuyHXGPfHH8/1qvDEN20EfOOePy/WpITtvUGOhIP4D/wDVWUhFC7H+lOp4+Zv5mn2p3IVCgkevbtT5wJbiXoCCR9cmprOJElKsW6gHmq5lYSKRU+V0xt45FQoSNyjnjjNaN9a7PuFmDHrVUfuZmIYYzgE+lUndDJjtXT4yRt3Oef8AP4VZtLsLCUiiRCFPzAZJ4P8AWo5lRrSBSpIyxHb0pkC4lBQ8Z/MdDSexV2XUkEhQeZyw5JPUnsKqXJ3TvwQGBwfQD/8AVViLyxtj4wG3HI5/zxTDIWZV2rzuGQBnpmkDIHjDQKHycHGfeor4M5MqAA9HPYYq0k7yMyKEKkZGVHHNOuHgaErIAcnLbDg072AoRMm1CzE5z26YqTyAs6BucjAOMjihLdX/ANQ2/bn5CMMOD2/woWVyhhfPsf7vtTbJGXYO3I759x/ninSlXt7UbM7Y+efck0wqyBAVwyMQc+/+TUoEYgDMueoAzj0NICoDwApIJJappH3t5bjOOh6GnkylWVHdM4wo/wAKVVclXZjyT+BFFwsVHVJm+Q/OD16Vbtk8syDaoLLgjv1BPX6VVEDseqKpPJLAVqBUFqIpWxxtSQjof6imwRRw22RJFwyqrn6Y/wDr1o6dFIqqxXKNt5HcYI/mTVBt8d06MDnaF59OP6CrcUrLMyozZSMMF7YC5P8An61E02gGKWEKHqFkx+BxUNquL+GTBADgg+ner6lXZY2XlWCkjuSOfyqKCMNGQ3ysM9eOcUJ6F2ujPmLMqKR87d+uME0sTNDICf4F3qRVzymhhUbFY7i3TPHFRSmOW2ZkB3+WVK5zjkH/ABqr3EVLKZ/tQWZM+YwyT15p0KRtMskbsTnAHQio7NmyrbFChhzjJ60ImW/dKwIbv3FWwNaWHzI5SE2yAtIFPTI4cfiMH8KrW2IrhYyBjBYj14zUtk7wamATuWQBsH+EkZ/qR+NJPbyRakzKu6Hkg47Ecf4Vz397lZNyne7pr13JH8J578CoT+5hVT1LE5B7VaQZk3lN/PLZxiq8rxPNgISCMda2T6DLi24lsXwwaWMbx7jvTLctMyzBdzocMAOoHPNTWDm2mHylo+jEDsRg/pSpOIZXjcO4ReSx5OTj+RpXewyG3idd7yIy7oyCcHnNR8H7hwducVZQjMnlH5VXOD61Xu1EagDAcnII9j+lLqA11RolDgBi2CR3wOKkQywPvC7WGNmB0HrTCrXCLLj5xncBwCexq1aoskJU4fyxvA9cZyP5flVN2GOgcSq5wAWGVc9PTn86ZZK6Xu7ZkH5fXjB/wqVVby5MkEDBAUY6npTIJWt5oFbkGZd3sP8AJrGeqdiZDLkSIwSFW2bmJOOnt+lQSho0d5BtwB1OCRV+Qym48yOQofQcdz3pjQw3EiGc+XvBAlH3W7EMOxpweiuJGajCeMgYUZ6/hmrmmRI0ivO+PKGSB+lVjaeUJLfawkHQEZ/Gn2aNlIQGCKcs2O9aSemhXQtX8jz3qg9MBBjtkVUxus5zjDRkc47c/wCFW3hlmvF8s/MuD34/zinS2LrCULKGJJPOc1nGokhX0Mrbukbc3DAMDj6Zq9M3mXCs2B5oBPPXgA/qDUbWbRKrGRSCvQZ5/T3qwtsZfKV8B1zjHPFU2nqA29tyoL5yho8sNayRIMfOMHPUAZx/49Ugk3h1JG1Rkg/596mRM2oJQl85H+fwpXKEARLZUkA5O48enA/XP500bZU+blQ2ePb/APXUl1E7WykpgIoNQ27KsKMylWVm4z14FLcRDqtu6HzkXIGB/wDXrPCowLlRnByD610duyyqY2PYFT/snp+XSqM1ukF4XmwEPQevrRCprysRXsyu37uML1Patb7R9pGHIJHBx0NVEAMsqwogH93HJH4/WorKaWeXaTwB2GKcrMbJp7UwSJCrDYGyOex5FSXsYFmf7jcg+hAI/rU1yN0iu2QyKV6dR2qGJVltXidsrvUH8cjP14H5VDezFuYZtiWKkhVX0PWpljZrWdRypIP8/wDGpHt5UlZpOAW/E49Pan2wIguWi4YKCAe3zCtrgVplK2sKgYHLf0/pUltA5i3YUK2CCePWic79hBJdBlgeh9xUlrOS/TKk4/Q0r6AhHt2lZPLXdz0FVnjzNkcd+PWtSJRCrOG69CfbvVMKA+WOTnjHQ/5xS5gZW8lopmI5B5qeRGVY+c9j9ac0vmje4+XbtwOOBmlytxC7qTuIDAe4IzS5n1EMaMsRN13Ag+xFMnRQwVfvLwAO1XIOGkB6su76Ef8A1s1G4/fFiPlA3YoUtQRLYu0KfZWAcyHofyH86RQz4KnLMehHaqkF2VvI2wdgcEAnOOavysrxwiLO9JD069qewyxpbeZMFK4IVyTn0UmnXkJeMyJ9/GB64qS2LRXHnbfkaNvlHOCQRUbSr5nX6UntcpbFDVCWlVVySFGavWMAmtUEhCRpg7j+tQ3UeyXKykHaOMckU8yFbdQWwo4K9ulQvhRA6eVAcwk7IyQcjrx/9ao47nzIN0kalgxwRxjj2qFFluAdi8buSOnfmpY43jgKtjJwePah6ASxy+YmIFVNpwcdaiKNLKxbGCc8kVESVkKqM45P86kIUhueMZx+OKoY+ccKCCGxk/hxUEzbAPl4BNToNyBRg4OPzH/1qddpuh3YHY/z/wAKnqBRSUqNrYY9c1O8hEe5D8w5wRVIbnLKo5Xn8KmlykUbDO4DBq7CJVcvG2eme1DHaAB0xii3IkVlAIbGcGlMbjGRx2oGLH83GSCR+FPvIQwSUHPQHHrTAmcDdglsgirEYBgdOOPm60mDGABYJT2KA/mRms11VAw6+hrWEZe0mQDLAcfmD/SqJhyQCOv/AI7RF2EQJHIVVViZv90ZqWdTE6iRuo6fpUpfdiMnCr2JwPxpksEZkKlnDA84GevftVgVygJ+V8AjNTxKpUrJ99eQR/KmD7MX2kSH3yP8KnEO5/NR/kHY+tA0IEJmk29dpP1xzTbmLEiOq5UgcGrir++QjBB4P0oSRWi2vk7RnpUX1GZUwJAJbCn9aiT92wYgnnvxmta4YwptXluu4AVWmjZlWRDlgoxvIHX61fMJoiVAElDdAM/qB/WlQLwHyy+xwcVaiVZsoy/Myfw89/8A61NeBozg8h+QfWkpAiuWWIAg5JOORnipLZikyPjIZtv1FSy2+SFUqHwcBuM5qKJmSQxv/B/Ohu6ESFWeJ4tudr4yfSlvoIyskuCZFO1wO/of8abdMSqlP4jn+X/16lEnlXTO/KSMRULuIqiMtKV2/f5JPT1H86uW6JHbuvVAxJHr2pt5CSyIGJyAfr2qWRW+zlxzlckehyv/ANeqctBlZiZXfPBByDUKQo6lXBU9j2H1pzho5DtyGznipyhljXAxng9sEdPzp3aGMtWZJQDIGbG3PtQYSMFQvzdadCmXTqMHPSniHO5SQAD1NF9RiPAPJAMg3Dg8VVjj8uOYl1fI6fiK0Y0Ta0O8Mp56VAAqZMS5VgV4GST/APrxSuIgtFHk7jwd5H5irMnFkp6sGwfapIV3weXjDDnIHenFDLFIpP3sEfWpbAz1iElywAwAxUn+VPCR+WoVXch8ZzgD8KR0KjLswxyABmpkQGVinG47gPXof8au4iOJYjGpAILcnvzVhGVWTjO4EnNMWIh4h0UfMRn8aSYYRGUncTz+lSmNAkm5iByvXkVCDuuyhBXngjpU6DkNNLtH3QBU5ERZmVFOX2nr1qthkMqsbfcTj5MZ/Sq9sALnYTnClT+X+NXrgIbfb05Jz7ZGR+lVbWMszEnHDY9OlK4S3EhxvKY4xg1DKpYK8TMNjYJH1/wqw8DK5kXJK06DAjcDaDuGQaV7CK0jMzAencUydAFDM2WI7VYeYlypChFApk4WSMlFHB4HtVJiIQimIgZ6qRk9+astD5csckeWVhx6jA5qK3jIjjk28EjJPTq1TyXEqPJFgAKNwwOnHSm30DqSTp+8DEAKy5zUWFGBngjj0qUyGWzjDDLbN3PQ8kUyQqF+bg8E81CfQdxu9ltzx9xh+uaSBslePvZGO1Sbc20o7KVP1zmoYw0S7l5PVc1VwJ4fnjRSRucsufft+ZNNW3aRWC4z1yTjih0EUcbjhUckf0okQkTjnKtkHPX0pMCExrbt1VlPXBzTrhChj3EbtnQfjSLFJhWjXcRz16dKkkXdAuc5BKeuP85pp3AghJZgvQdvQUXC+VdNtJLZ61Yt48NIWYYxlSf506a1keUTJhlIHAPUd6XNqIkmz5bBBkhVOMeqD/ComLFlDjAKrggY7f41ckgI81SPleNQPY7cVA0e2SYFiVztCntjj/P0pXsMzZcN+8AODnqasQXTJGquu9AO/UfSnLCDEdvHJwDVaQFJSh4XoPer3Bl2a3JDtCfmRy2M/wAqgUrHKVG7Gc/QVYZmjnRt4+4Dj1yMmnvEkzNIhOCvIA5qb2EQR7mEbYyMbefqaZvTzmRR8wVuf+Amp4N3l7QAAQ2M/gahERMrFPvYOQBk9KUdGIdb7pLQocbgMj8Dn+jVBcLlpGPBXaGX3xVmDzIXThj9eOnOKkuldJmO0OGkbkdhkYpt2YGWQyzbwO/yitC5jDNIw43SM34ZqvJE8k+EXIzgY6mrl0C0wCNlXAUe3c/nSkwIZtpiWTI5JJ479KJV860UjlkA/EH/APVVu3t1kX7IeWZd2fQ+tJ5axrLHkfKcbqUWVEwySXIUnNX7RCikk7gcg4Gcf1qGeEb8oMlhzjtVm0iYSAcgAkE1o2g2GsmZVPX0z605NguI3AznHB71J0lY8gKc7scCnNCWZHTAUkkewxUt6ANmQKI49uCc5Pfr0qNmdbpkTlVwD+VXGWORkc5+Q85PpzVKR1+0soznHzH1FTvoBZjETEuMeYvOB64OP1x+VZQVjmN8qQefrV6JTFbMwOCzDHYnHOKc6JdgNt2vtyMd/b8KUW4sWxTBC5c8gL39eKjUmRRu+8xPNSksY1Ur8zMRj1oMeyDc7HKcn3J/yK2AcCWZRztJCg+madvIcSlclkJ/HPNPtA2+JcbQSCeevPpTo4sSSRFshcFfp3/ofwqJaILaFZlWKZ5GBJ3Zx6mrUQeRsRkGbIyeMbsjmop18yUqm3zMnA9eas6PHsuDMRxGu7Hv2oWwLQWL96TGQDn5kz1ArIniZbhl6ncfw5rQnzHLHIq4Kn8ualv4I45/NQZMihl44HFCdmA3KpbRqDkDIII/z7VGiRo2M/N34pWeJI0B3HP6Uj5jCsmAp5B25ppFCJGY7n5vu7cg/jUxj2wM23a2D+fIqRyAoDA7SeDj8aWUbGK7uXPJ9aVwRSCboxtXGP14zUbt5u8KoxtByO5q1Ev3V8zA4Yk9xkcVEsaoQXD7Se1UDRUhJQtzwB1NS+cswAlTLnoydf8A69NMe1cMuNwySfxqMbwIwnG7+Kq3JL7Ql0yxBIAyegOOR+maj+x3XlRCONmwzcrz6f8A16W3mkXed+1Q204wO1WZLx/s6fKrBflIc+xx6ehrNXTsBWg0i/EhdkGcA8sM/wA6newuAMyW78EHIOR+lLBbW0224y8ascBSe/8AhSGB1uCsc5QLwUf5SfoehqmwM8RxySYlhZS38QbA/WrCRvNbqFIZVOc45/zxTJHuY8xXBdsdA/P5VK8SskSo2w4zjBGetKTBDrcxzgLNxglUbup9PpT47R0vGfgooClj0PAzTLcgybDGDuyxbnOasx/MTvUg8Ke+T/kVDdgEa3COSHzuYOPTvUdoTJMxkTCgfODxz/8AqqdQjFohn5CSDn1/yacyCKHyzk8HqeaOboUnoUriR1MrPCAw5B55+n5ioYUi+xu6bkd3ClT64b+ef0q7DJ51uySIcKpPX0HSnWk9uuVRfJG0/XI5659qd9CTNkt/LhWZd2MZZB29/wBKuOFaRS6ZSAsFz3OeBUgmlI3yy4VOCTlh16YJqS8jSW33owVcg8+vXFEm7CsZ5UpdsT97yhjP+8B/LNXdQh3uXRv9XkN7ZXI/n+tLJAZpEICg/KMk9s5NTJC8l5OG4hm+Un8MZ/CslJtpiRkrKm13KERkhSo9+9MayjgZij7m7E9KkkiPmSq2VC4BBqeMNPbPGqgSRZK+69CKttp3RRU2v5Y2YzngDvVq9iVZGEhwHCkNyfXP8v1qF4wkaguyHnBAz/npVqfbLEhkJGDt3ehKjr+Rq76obKpdVhZkOSCBx3/zioLmPzCrdQVGfrjr9KnFvLboUYEsWyDnIPFLDby3MUTlfkCkFz9T/j+lUh3K+XaURqMLgA7e1altbtbNHKq5XkYPUj+tZ7q0Ekr9SCABV1Z3kaOQ4X2HT/PWpk9BD44siRYxgD7revWqLBl2YUn5uavqjnzGBYfLxTuqB9oaRe5HP1+tSmNFK+jZZCqn5hwO3GamiG/T5g4+4Q6g+oHOfypl7btJNuUbjnHOamzjfGGO0nBx60ubsSyNLreisSA23CyMudrdD+FOsnnjEn2o7lyAoA4zz0FRNCFEkNxnnBUjt6VZUOjQho9uH2gdlAyB/n3pOXRBchknkiYsrbYsEgDgsev9ahmaSSRAf9Zs4qeeLzkRgMDd8wJ5AJ4oYbbiSQryhCn8yf8ACkrCEgl+0BUlbKE9QOVPY1Y2NCoBdSSeuMCqYURebGv3W6D+n1q3Ay5QMxZXGD9R3qvQpDAjSkqwX94pXpyMgjOafCSsW5udq9PwpI4zE7ROc4PykdCKliVVVl+9u45P5f0pdRizMJLIkdWwCPSqkSeXaOUyck9ferUaKP3XRSuCuenpRs+ywEIfnJyc9utLmEVraPy5rdzxtBVvoSf/AK9XNWszNAsgBLRnJx+v9KbINwj3YUuNpxxg9v1q5av5kQVm3EfKSfpWc201NCMa2RhGHXIdeh71daFIizqAN67hj15z+tDqFkAP0HvTWyI0PUYIGfb/APXWl+bUosCIXUsT5AB4qKGE29vMH4wSD+BApbCQI0QPAc4Psc8VcvP9ZKF4LAt9O/8ASqTJMa6USYmCEttyFzzzwP61HYQuYZsphivcg9wf6Vfl+aMZGcNzxnI/yKSKUx3CxiNdrKTntnBpqTGZDxojeYH+UEtjP5ip/L2I4UADIwR3461blWCSBpVRXRDhlYYIP4UiojIpRSF2jg8gAcUOQitIc2z7jgkhcn6//WqoPmXd1Kg4I79qv3kW22Vdh+bLdM45qvbKxjXaORnHHXj/APXTW1xlQMQXVRu2ISc/l/Wp7EhsqyIGVWPy5GOCR+tWGt0gjmcty3y4B6c1XsoG84MOQeOPSm3dCZZgliO1trq475zkU6W1Mg/d/wAQxz06002cjBVjUOE/unOamhZgGDbTkcpjp+dSMzjbxQNtdn3Z/u9KnSKNmEilid2R/hWiRHOVE6Rs/wDyzJBGfZsUyK1TDO4KBT90HP5U5TVhECTtCTGclSCAQORn/wCuasAbIgz/AHj7/rUF2V80KMjjjipIYwFLNnnGP5VLd0UTSxoWycEqOvtUU7h2B2qQTg8VZlUbGO7Bxj88VnRqVEu5gWIyuOx61FxDoUUblHGCAAOnepWR2kTnC4xjPQZpohIcyc564BqYLuJAGcADGeenb9KHIWxAiqZiP78Z/lUUQYyheMEHrVqFSWVSOecN71EFEbPk4KEgfjgf41SYD04VjjLAYx/KopGJtCDjh/0qcL852/MXUZA7e9I0aNE6EfMcHFJS1AotbMMYZRkZwWA79KfIpWABvvL3/Gpp7dZ2Yq+AgC8DPQYoW3SNDuctgEHFaXAhhCrIW3Y2dRirCrmX7+Pc9KjQBpJRvJBOBkYqQExkARpkjqcHNBRaZIF7FiOvYVGmxZSw5GCCKVWLyMGXoc9KjljIk4H3utSBZgXdG/OM4z+dVrhVmcMhZSvTb3qaEFWdc4/d4H4MD/Wk2NsJ2gNnAHtS2ZNiqLdZ0zkgkZ+7zSIql2TuSQH9B6Vo/MsRVsdfT26VVQb22vyc5RuntVDaKDWjRSKCMA856/lVnZ5iCMMFVT0/xqwSwJBACA857VGwSUuuNueOKTbELGuwEDGBz604KrMSowvamHCrwPmx1FPQqoXjJ96Q0MnTdkiPjoMUxrdZrbCsxbjG4e+atFspsVu+c9qR/wB2Rs59e1FxlaK2dFxty46E1adUZvLY5OCc++KRCWU9O+cEHIwf61HubgBtrI3Q0XdxDyUOMxB3IHXsKcVjkyrKjSAZ4HP5+tRBiCMdM8n29KRI3in6Ar2OaaAR4VkjCxjnrzRJE+2MgDA6k+tWJo+ksZwevXvUdw/3WUcN94dvepT1JGtGTCgzl1Jwfb0pcM8MiqMnqP0oj3PjJGzduAz9OP0p44ibA4xzj6iqKKkkQ8zP/fQ/nSW6i3umVzlODnt1qxhN+F3cAd+aLiJJIgy5AHBNPmAillkE7GQ5C9PwqacKF9mH6VHMFkA7YXBNT5Vly3BVz26ipbEyGBQSrKSF2ntxSiIQS7idyNyR70scSiN0jbKsMADrU6xqvzTLnOQeOh/yabYyO3Ty2OSDzS8/vNv3h+vpRhvN5GWHT/CpgANuOcmpuBmmE/aMbs89z1qcgCRWxxngjqOMf41MUDTRuFyvGfwqONCZCCcHOKrmuIRSAGLZ4AAz71J5SOjZ5AIHtRL/ABblIxx196eUP7z1Zi3HpSuBRk2u+xRhh2PtU0CeW0ueCWz+tDwo7sxU9c5H+FPk+YsMng8mqbKuOb97bSEEHacYPp/k1TiZllYLzwQM9MVcQ+X5i7dwKcj3zUMcWSWK8kdPU5ovYBFUo8bgZTO11pxtzE0qtg71DA+tOA25+XGT/ezT/NSaNFcEMnQ9sVEiWUbiLJAZflJyGHcU61RQ+/G4BcgHpVtGWRTEVbaDkEnvTP3ZOMYGcHAxj8qpS6DHInmiP5ec7uOOhNVpNjzySqW3MDn0xirmfKhAQ7sZAP4//XqBEQtljg4OVpKWpLEb90LdBuOPlwOnQH+tOmiO0LkYx0pWABU56YwPXC0hDvEGPLqSM+ue9D1YxsbFY5QVO0YPX3H+NMCovyuxx1J9ak2PJA6yZYHn6c1GExMBt46DPbFWUTSwh1CuxAO3kfQ0y7QLGFwQq43Dr0qztcOe+1v0psxUyhy4wmC1T1CxnxuC/mK/KHkYxzVo4+xM5XkuOO3IPP06VHLEMFx91+MCpoy6WsqyZ2gbs4z3xTuIFiYQg8lyuCo98f5/Cqtyo2Qjd+8VduR+f9avx8pgjHbJ71C9nvRiDghgRn6YP8hSuA6F/wB6GcHHlpwenQClmYOJH6nkH+dSxQkkIWBOxR78AUSQgGRccZP40N6jKLjEYy2CCeveq80S5DMdrYGPerzoCQQMgf1xUzwq8aMY+QNuAO1UmIp3COiIR83GPpzVmFVMewlizc+hH0pzqdqtnbsznIpkKKXEjNu7cKaTYmIswXPmquQdoPU/j+VOm8r7Vt2YdgdrL3FTtCkreZhWyeQR3qmYXF0mSQq5x37GluIhuVli8rKk7TgVJeBmmt2Bx8mBg+/f8MVPwY22ncMdD39qBDv2pz8jjafr/kU7jKFsuJdxJ+XB+uelXbeUzMWC/MHwfbjr+X8qhiQBWcA4Xge5q1ahVty54Dt07etJ6gNuLj7OoEZ2f3mxz9KSVxNEropLP2HfmmSxh5QpC5Y5y3cADNNV1iutrhgiLhVxn3qb2QiPyWDg5+Xnr7VPaYE75bcuB+FT3EaygsrttK/l7fWq8Mexsk4BPIx0FO90VcSR5Jg0YbIA3bew/wA5p6L+5RCwG/Ixzk/pRFFuV2+7lTn/AAqRYxuUjqi8HPU8/wBKbegDTGyxyjPJHH44qCKBDPICTuYHr0FWiD9lLE4YEc/r/Sq8aETnPPLEY7f5zREERXbeVBHC6jAGSPXP/wCqlsHBikRFKluVIOcH/wCvU17Hv25/1hB602KPyQ7hgc9MdqreIxJLVp4vtCn7pG8ehpEDpgLyCMHJwf8AOau2s5t7r5hujkAyuOx5qGWIRXQQEhHHBPp2oWwIqbZPtW3cQygHJ/hx3qzGim4i2rkEcZ6ntUYO1zuG8sfmx1BqeBWF5EoB4xn8+tKT0EVUj3X6uTtKt+foanSQpbsowskhyPoB0qaSJQSSNrHguP04qIR7SDIflAwMd6VxkSxlnZsckDPPQdKln+e3t0XA2rt3U9WWQbRlR1wO/wDk1E7vCo8voDzkAmmriKskSGONs5ODwOvU1PaQllWPdhRk5Pb1oLyExr5jAlQcHvT/ADggIA3Duau4yeZSybYvlU4wR1bimvEXdC3HTHr2pYm3hQudu3cPxJpVVjkk89QPpUN2AhLosjKVUEn5TiqspEUp83OEOAf5VPIE2FZB0bGR2FNmtmuovLd2BAHP949v60077jvcq6i6pJtVmCsS24VWUyMQIyWHpV28sy6oNwOFGMdM0kNqI+ZHwVOTtHH0q4tWJGiNZIplUYPBxngnPX9asPskiLEZ3gOe2TyD/M04RxiFsbsyDOcDpkf4U+NVeLbn5V+U+vXI/rUcwFcsI146YCj2HenwyLPCI2U4+7HIx5B6gGoZV2Snf6YAH86lspA9nMsg+6y7VXjJNPdXAE8xoV82JmUHBUnIHbPtUssS7pCo3Y+Vh6Y4OPypm7epKrhsgH6+p/DNRpKWcs5y2cjHUf5zUXuIfGqYYx7i+Nvv/nip4zvMY5XzG5A/KmRKWYswABGOPpTpRt8hUOCB1H14pMAhk2Fx95tvOeuan8yF4ssd0gwCe1QFhHM+z5WwMk9M8EU2BQ25Pu57duoo0KRajkUsysoO0EE98cj/ABqs8OB5QXOA2MHOcj9eKmRQuWGGc4wf0pEi82Nj1dAeRxg4P50thMqsirE25sB2LEUgfbI0asdjEHAP4CrE8Ql3KAWYDIPTI7k+9QFFily3Pcfr0pqWgh7Suku2NTIyAkHHXA7fpVWC2u0aaWdXyVOGbnnIrQSUGUFHXYBycYPSnIT5zMnAOTtJPpxyetLmaEQuols1uHUEuArezDqfx4P41DbSAuNnBB5I9KvAGS2kBXG9QxX0YZz/ACqrBEEXCKpJ4qr6FXKd4y+cFA4YZyCeBVtSslo0QDErGGBJwTzjFK6Tq3lS7EHc9Bj8PwqYhFIUAFwrJuzjnJ4x/ntVXQiOEpNabX4aP7uf7v8Ak1IiCO0C7iVBzjH51HbIEYPs45AwcjkHNXZkCJJu+6B/+r+dQ5agU50WeMOq5IAHufeoBHhdudp7Z785/wA/WrdsFbznTIITHXIJ6dPxpIgjYL9eTjNSnbQAA2tjkAj8uv8A9enAFQVZl5OQvepjg7zj6Y61DbqhZnZSMY680r2QbDJUMEkr5yXPA9B61FBHtgUyc929+9XcLKkkmcFTyMVGtz8isyL8vygAY6euKFdICK8I3S+XgDeQCRzgc1ID+92kko33Sf504sjHMo556frS7FkDKq9FwOR8p7US1QiOTMiSFOMAc/hUbxmSRkc4Y9Pc1Pbu0L/Mvykckd6Q7lKscZc5J9u1TF23AT7NuR8Ngg7lB6g0vkYtiwZcNyMdB60uGS43K5bJyRjinFl4ReEkGR7N/kiruVsVomIQ7yoKfd7nFPttrK2O5ByKhY7GJAxkDNSWZUZVe/r2p7gK5K7mPGQCCKn4kUY5JGaYx2Aljhc9hmnKpjyQx2dV9v8AOaQDNgLMzt93uO1S2zhGQ8KJD09P8moWaMRksSecnFEWJR/eKkEZoa0AmkALsrDocg/XrQlvJNGAqkbScEnFWoIDODKyApkdTjnvT7mUq6hFwQDj9KmIFX7MysGbaWHIAPNWLwK8yNlW3qVIHbIPWohZy3LI8nGO5OKclntu0fzkIBBIzzVXsIrbN0ihRyecE/rVZVc3G4dRx+hq24Ky8pj0I/KonLB1aNgN2c04jH7cAoy/fBLcY61XKmOzibodoHX0Zv8A61XECyKr5GWHJz0onCmNYlPGOpHWk1YHsVLtUbYkm7aVABXtUSqqRna+Avc/rTrncriULuXpkU9sABUXAzxgetF9BFe4KvA2XBUNz2zxVdWBjUAY7fQ1cuYowqqVxn5sD19aZGoCtHFjbwSw5Iq4u6ArmO4g2SlSF6DJ/pV19yJ5igF3ALA8nHrUSfvW+ddxHO5j1qeUSLdBsYj2/X60NiIIyJFO3rknGfumrDZlhU87+h+tVFheOV/KX5s5B/GryYwfMIB9BSbKIJtyhXKADOeR/n1qVTmBSehJ6f4U2a5UR7QmFB6sM08FjbLIRtzx178f41N2wuyVSjfePGAMetVZ7d/PBQAY6nNPLxqih2w2c7sdPrRcuzSsOd2cj3pCGhCu5z97AGD2HNRxRzMiSxkYZiDmiaRvLLFiWHXPHapYWMcKrnbjGcjOTj0pLYARsAMoOA3PvTpV3PkAE96fgMfvHA56UhIXOcZHFUMjCoi8r17jrRGioxOD04NDNyDjj0FSNgoD05xSEQouZAxXHrjoaY6Ms3UDcOR2pQhXoc9/pTi25enNXcY2AIXwRhs5+tSPEBDu2DAPqaYN6ndI2eOM84qdn3rjoT3qmMYBi4z1GBgY9QDSS4JBHDdql2NwO4AHHfFMkwvzAEknr6UgGxMSrkn5s4Ht0/wFSBmiZQctxkH/AD7U2FB8ozxxmptimXkcgDHtU7iGSMUVcckFj69qzkJEhZwcZOa1JFDDG3qv86pup6hSR71SGO2PLl2/hHA9R600NtTd6Gp423ANnleDimO37z7vy9PrmkxDNqsmed2elGQJME/TFPRAJdqt+J4qNkKvl+cdxQMnt1DM4BDA806XIVgBgD05pI42DFyTgDvQzZG7GccYHelbqMhgLZc9+B1qZIgZGd+hPTtS/KcHbg8c02UnYDkEdDTEIwALBWyOOlMcSCVVC5DDk5pRGI1BQ4OASGPWnM2FyCSD+hpdREisoUJ26Zz0xUcgGH3Ecnj60sYUD1z1FNkA37ncBc8DqaOUGhnCTKrdFXJ/rU1uwaJ2/g2kD8xUZjVmLEMfr3p+RHEQBwT27dCf8+9AgY/KoLDrjNNUqEKv9QDSBo2UFCATyMkE/SlMa53KST6Zxih6oYqRAttH3D6fnTWG0OeQe4z1prM4GIsbh1GeDmnxjdHubh8c0tRbjE3YCgY+arLykrGGX5WJz6io3jzJycDNOdsxYHrgnvjn/GgdhAn8SnIJwfrUiFQF4IGckmo9xT5s00TZOF5oAk5COemDnBqGEsHDNgDsPWpTu/iON4xSEBETI6HAb2oAdIhZsscg+1EX3jlcjnAP0pZGG7GcjBNRq27auOSfm57UkAsIZlOwZH502SNhLntnOfSnKSjcqR2FOLgnDDINVdAC8SOcZ4J/T/61Rg7g/UfLkGpUAB4Ocg8d+lMjBy28e34ZoYEKxbu/zZ4xToVVnJzggHgfSkHyyjJwFzikGY92AGye9TqxWGTHcyhTgE8EelPcb14B3NzgUhDh1GQQBmnKAVySMZzmm1qDERFW3KPlWyTz+FRohKMzEAICDn3/AP1VZXZ1+Zx15OBTg6SsUEajdxx3osKxAYWJkKnD4O3H1/z+VOilAwjKeQefxxmpPL+YkOOcjrURBjc9+ox6U7jFAcM5/hIIIpsCfNtDLjPQ9eanjk3ZJyQVPX0A/wDrVFDEPN3noO9VfQosMw3HuxGaqvH+9JySpHPsKlDA/Nu4BAHFKSskexch07evrSuBG2CpXOBjI9MVLEqrlV5IVhyeOmf54pvyZiZsblbOPUURMFnG/hT1P49aL6iIkz5ign36VKyFizBsMQOfxp6bFb5m4PAxSuoyWXk479uc1N7sB0fMo3dcLz7cE/yph+bAzk7Rn16VIjFs8ZIU/nj/AOtUYVvNAwOCRxznFFgGSkx7dnCnGcd+BQGyjI/VRkjPWpMBwvufy5/+tTBjcHbqeGPamAwqHUpnJwSKRRycHaNo7+2KVsRnIyDnJyO2OaRlMkq/NweMCkImi2BZEduuBgDv9abgiNecMSQufoaJIwQFGSc5z70pXbMGdyCB26g1VtAGbVERAUEg8ZPf/JqSyc/aPm+4NufTNQQkFnVjwCRyPbrT3GwNtHXJOPWpbDcgYbHMedu0lse+eKk3kFFCgcjHHQnnFSX0JlcOAAxYjP8As9RTIipiCqeTkLnvSi7ghbhFcGLktkkYH3f/AK1MaPN15YGcALj9KmkLJPwBwOfzxTC6vIsg4y46fr/ShaCHKVyU4O5/yJ70jDLNk7ABgYpbQGRzxliOD/n6VEVkcAKeh5B6e9GoyxglSc54zjHvSbtn1BUcjPX/APVTi6iMqG25yAcdfaog253Rj84A/HH+TRdjJ2VhbzBfm6HHfHFVwgV9+MhjtzViOTKtkZBGM596ZIpUDcMhvmB71QEzfZmXe5ZuMAAfNUbpbhCsJZgD0PJFNOUckHJ5IHpjoajjOdxx2xz0q+gxqtkBtwJTqO9LFIjhreXlo/mQ+/cU5URplds/KNpx3FMufIWRCmcsBj9Km4mIkGZyXbHJHB5NSwzKlwCeFUgFSOnNMYeYpdZA2ck/5/CpXiTz4sKOuTj696L3AM+Yzn7wU7k9ajdg3zKTj9R7U8S7Jn454AH50hGJSoPI7diKjqA1GQPuGPTNRtlfMjmJIBHI6gZ6094t4ZkbBBzin3EayQgMD90fX0rRMZE+0KgI+UKBx24oUJJGULEnHfnr/wDqqXy1MmCAQQOo74quyESkliBkZxRzXESR7vLTttPH0AFSsdg9x2/U0ilWi3NyRyQPxpkmVKleuWzSuAGPzGfACqjE9fX/APVSw7eFk5Hf6f5/lUoXdbspxxz+Ixn+dVI5AZl5blRkdqEwuSyxyoqocNglWxycetMni3xbOmBkfninzy4mPUKQDkdvX/PtUkARsZBIz2HQ0N2GQO48w7QCqAKOe9SwRgrIgHJUNwO/QD9f1qMqFAJXluSB7+9PO7Yzk/JjHC0aIEVJAxkwV44wMe3rTI4cRzRo2MYOQPQ1fK5jEjNjnmoBdDe2xcZOGJ55p3fQGRW2AckMxzgjFQ7BHIV5AC7c1cWN1nbLfI2COvPOefyNKoDwGRiHO3t1P+Qf0pXJYmxGVfnAKr17H2p0gWWQA/KygYY9M01QGUbc59zSyIRJvDAMMED6YouMjZcylcESkBlz/KncQszt8xb1+tOu/lyUQA5wre1MUPLEXf5mjI3E9x1zSBFiOYnIORnPGOlShmAAQ/fI284BPpmq0ZYoxK5Vl6+hq1GIY/n2FmyW9QPWpauDKU7SsARlR0wPTJqWWHz0XZkBCR7ZqaaZmQHapUkjO0YFRodybDkLnJwOvSncQW8ACspK7jkEr0pgRoy2WIHCjGDjg08ORI205TOBRK22R8qDuII+uP8A69HUBBc7I1kc5xgfXFNji8q8GwbhH0Oeo/8A1U8K0lqQ+0tngegpZVaaNTGwwvynJxn0/wAPwpgJKkzXCS7SIVUsR+eB/Kq3zmNZFBLIcj36H+tXpJHjwiPg7V6fQc1HceYYQzlXI456ngf4GhPQBYwIosAfIeMfjSgfat0RbAz1PoMc/kKh6qx/hwDj0OP8alhBBbJ7YPb1qErAkI5UcK25cjtjkU04BGFUg9cChAURTxtAwT70Jhl2q2Oenam0hjo3aRQxHNRiULL85ATP4GpSu0FFJycZHf0x+tQLh+keceo4FJb6iJTINoKDhwQTntxj+tQyO+Tvjwvcnv71LEpfggccj2pJwWUADAIBOe9WMWBIg65fK7CSc4wSOKryuIockct3J5zVqLKT7tuECnH4g011V1wy4AxzUiI4pHkZUfp1NTM8jEFAASO/ekMIwBnv2/nTkIdM7cHn7xpbggETsquxBI7YoiPLJ2zuBHb/ADgflU+SI8fdB6ioYwpkJPB6UxkEyFmZwM9M0W/DBVHU1NJgll6rxnHWmELBs2nLfXmhgJKWRck5GfTtT4HR48HGDzjNRXJWRcAk5HWmwII+hJOOtAmOlCKVCuQqjnPenW7KzqEb5R157U1EJLAc54ANNjVkkwvIzgUtwNnz3VMR7VUHkscCmNN5ZdkVWYDP5mqQuViikVhvdvlwe1OhYuGT+NCV/DtTaKY6a4kkUZbG7sKigfy7huTtB/KknK4UvwASBj609VQxt0ORx+FTLYktwuk1xNEwyudy9sVSaNopvLIyBKB+FSI5R0YNz1P51buFBZJAudrrn6f5NQp8svUCjEHKBidq/d5GAOadKsY2MHMjKOSBxTCCxO9ieCvJ7f5FMBCk7SABwDWzYDXCzMcH5SuCuO9OkLAEjGNtVPPzcKoVs98nNWyV8okk4IyBipaArSHIEbrtIHBznIqaCOGGIsMBypzk8Z56fpUczxTyLsZmk4BxUDZWZkLYGccDgitI6KwywUxP52QSyg4z0pzMzoSUxgEZ7tVdl4VTlMA5I6kZ4FPRio45XPWperEKqsjq2Cyn17GrBjYsD7g0u1cBt2VHAPrUck7bsqMgdhxxVJFIW4jViVOfYDtT5DtjRDkDJBz1pAPMQ4OGKnmkyDEpcYKnr/n8aTYMrCN5wQxyM5GO9XJELRFf4kHHHJAqMYRih+6fzFO80IyS5OAe/cVNyStKUkj2xtknGRjpU1yAQ/BG5s/WntDtkkAH7sYwfxBqN38uYBSdrevQ0X1AI3Lb/l5PFPLE56H3psYLybUwQW6g0m/bE6rgFRgGgCTcsYHGW4xT87ldMHOefwqujt0PXGOlSeYfMYL/ABdv1pMBGhO4ZHHr601U/ejP3exqcEyKShx6/wC1Ue07htbk9qeogJypPHXoaco2kg4x0pHTKj5uBzRlScgfX61otUWSn5GTHUnvSgbjycA8kVGcvjHB64/wqQfcQAbc5qkNCzIiAf3WPX0NBO6Tch+UnpTrkLtRTjIxkdjUUCgfKDxnrntUtai6j3ZfOGTheAT64pq7uWwAMYwRSTqDNtB+Xgg/0phbt2PWiwAqlGyB19ajK5P09akfccAKQDjBFNXcCq7Mj37VIMdIPmJHP/16UFHQEilIwGY8n0pNmEO44zSEMkBk53HGKcpEeFc5z+dJhlyFHBoI3FX5AX9aoY7gY+UnPTnimKS27I5+lOc7FUk460yLG7OeTwM9KAHbggyyYBOAaWRsKu3g5yaa5+Y5bHFCKS67zz9eopW6iFX5gVVjjvx09aYvzSK/90ZzUhQoknQEcAetV4nYjDN82OlNsLjwxK/P6k8VYiYOv3sHBA4quNqkYwCOcetSW4dkYbwTtPJPt/8AqpCGtHHtAC+Y3bJpdzFvmULwePTijBj+XI3dsUxSX+9nOfypjQqL83HTI5FPuAS+ORk8gDJoQFR1xnoe9NIPzBclsUNjdhSQPmJJPahiQMjHPp0qAvuKqThxyAKt7AI38xgec4FTcVyEbSGDdM4FGQIiOhx6e9LuVrYMibctt559KYSUTcCA3bvTAlZ43IIzuQ55pXRi21WAU8jjtUQ4I3feY9MdKlYZVBngcH8KkBr5DAkcfWmJtBHy5JJJqVP3jMOQBmlkjVlynyqR1J7+g9afoASEqq/N8v8ADTVIZsED6dMUHacKckA9qV48HcOnHPqKAHgEtnp1P6GkyXV43P7wdx1ojG2T5jj5envimKzAMRndgjr7iq0ACuTuK5/HiknwzEdDgZ4p7ghOoyev1qAuXZfc/gKVwJB90ZIfaOMdvaog2VAyQvTpSLIrGTHG09KdtD9B8wH3RQIcd2CQpKj0p8Jwy7vlxz14oJKRKnAwBx7mhc4LSEEc4/8Ar0mMRGb7UExyRkenXP8AjTkkAPzYD+o78UyJi7bt+Cpz1qU8OWK8FsjPpmgQpTEyjkHZgj6r/wDXoRRHE3oBipSd1wA2DkKAffAqJxsjbuTxx3oWwwSIAbm5DcYpFPlurnrxnH61Iw+ZU3YwM8c9qhjI2bj1PTJ5xRcCWaLflkIJzzj+dVpY97lvM+XvxxVicssO0HjjoahZwUOcEdKSAJE4zn733celTIMx4B+fuaYCrCMyNtbZwe3p/KpBldxYYXrVOwxQ+AQMAcjAoAJkJBJ5Ht2pzLGoAIyCP6//AFqaCT8pHzA9qQhp3LtJBLD0+pqMx7JuTgHmrTMo3AckdjyM0x3ZmO7blP4R61KbAZtjY5IIzx6ikSHEke07lJXmkU+YQvC564p1q22RFORt3HHtiqACV4JbjOCAOajxmVQeQxC5647f0pZWCbcA5PpTd+4BQp44HtQtQI0CtI2OOhzRvJiIAOcUhU42I2c4+Y9alVggRC5bef60WAnn+UGQOAS38XbmqyRuWRAgKg9fT3q3EI5klhIOWGcE9cdP51U2OVXDkkHpn+tJaMRYfnLZG/byexAOarlNkKADvu6/gP5VMplMpLcfLgnpUdwqRg7uOi/pzTASCUbuhwc847D/AOtUvlbjvyfL3YOOtRJGrKojbYccE9CacWZCYz95uo9fWnYaHMoEe4HpyOKPKITzSOMZP1yKbI235dpPHHtUrOuFAPDKR+II/pUiGockjAHGQRTpHJCAnoTx+X/16ai7nbnqrYx/umnRqFySAQP4TxQBFEc8ucfN6dBUmBHKVGThvTA4pu6OV8EYB/u0rgpIrkZQkZz3qrjuMaQrgYIH+etRS5lVZAuMDGPYUku9ZmiwCQ20EjrU+7fEVPAAyBgDPalcW4yMMkjbmwrHj1JqYsrmFgeFIBA780juDKd3IBpACZC/8I5Htxmpe4EKAvI7bskkg+3SpXZOHZQc8Eio7flTwcsxFSk7VCbA2B0xyfx/OmgQrYALjlSp+XPegthE2/Op4BNBUbD/ABE85HakQDaowSCc/T1/pVFCM4aQAjAB5PSmqFC9cnHAPOPxpZigkOFVfl5PeotuwsxXgY/HvRsSWE2j5VZhk55+vSmSiQxHy/vDJwO5pM7W4U5C9PfvUshk2Eq3zHGRnjvQMYkuF2EjJABJ7ZXBNRlHHyKoZtuePx/+tTkUyIW4zxgdOOmKkMhhiBiX5mJBPpU3tsIhlDbAzKodWwSOuPT+dPjJIDKMZHy/nj/GhWVllJJ3cE5Pv/8AXqKMddo6cc9qopFqYNIR8oxznnoe9QBGIKlSdwxx6/5/nUmODGTyTxmmiX5S2Pmzz702DIyGG1WI5x9c0+O3jeMiThD1Pc0+QI372TOD29fpTWklUq7bdrc7Bxx6U0BZcxeXkIAo4BIyTVFRyNqKuDnA9Pxp0rI2wPKdxOeBkCmFT5wP3lP+c0noA4sGkBCY4wQO3FJMrsjPtUJwMn86eFZcuDnsQD2p0jYXaCORwMVKdxEbEPGik/Ntzn3wKjt/M8vc6gAjoT1Oe/60Y/fptwBtAx74qdygjXcx/wB3qCaLCBGYSIvc/oMVJFgsDyrDseahI5Z42yMZ6/hQvN6h3YRyAR6DimBOxZUZM5ZjyQtMA+VwGCEE/TtUckjLdsq8lvmAqRVZztK9cc9altgMAUD5zhjzj0NSJIvcJuxnLAk1GY1V3D8kd+1OQhvujPpnuaYDhKDnpkDkj35qMNuyhKsjDt0yD/kU0KY5mUZKseT6CkUGNSg4IVuT6ik9EBYnOELAggKvHoNopsJSS3Bb5ZM54JOPrUTyMUDNzvAzgdh/+qmW+fLb5urA/lmnHRDLGwrESQMBTn8B/wDXp4Pyjj5iQD79aCwNux6Mep9qbCvzlcdV4785FC1BCOjOAEZQM9c03G0EPkMOaeeVVNo+YdKauS2xsZ3YFMY6FPMBwxUnoQOvb/CkOFAjxg5yacGAbHTbSgbros3TA2gdTUtiZEqlHDMcD+dWMj/V5AyCSQM1HduizvjC/wAI49qYkpBOzBIp3AmgjxKgEobIJ6YOCKhYABlxyeMVNHsW5iYYAcgcVXdHiG7OQT/D0xS3AjyzHcGwyHIwO1WlBK5kXnB6Hg/WoFdQ+HIHckjtUiuxnbefl6DjrS1FYdBN8xjbjdxz2NLJlXLLkk88VGyo8oBXGTkH0qWXLbj2wP5U2x3GLGdquPlLnp3pz7BjaASlR78Bi/3umP8AP0qKCZckMvOcj2qHuIsNFFGuZCevAA55OaekaPGzBkUjgDndUMq+ZKyqflOCc/0pbZwu7K9DjitVawwUBH3enJNAA2F25XsOgp89q7ReZCA3dh3/ACqiZGkbyyM+3cUlZj2JiS8u0Lg+44qxG+2d1Tnn5z+f8qqRueVVskHIU1MWCXDknJBoe5JLKuVBY8ZOR15yajLKHUhgADwMdac7ZiDKMg8/rzTGh3NGwJXHZuh9qmTAldeU7jaV+h5q8jiS1Df3os/iKz2Yifr8u4H8+KntXJtiigkjIH4g1zz1SEV3OZGQZyCearSyBTgdBxz/ADqw42s+XILZOKqHLhwg4AyfXAxXTvqUVhIDcFivygYwOtW7djcIUxgcNnHIrPJUSgbcDrg1oWhAXsBjP5f/AKqbsSCII7lAB+8ZwN2OCM1VDATOW3Dt71d8zZfJk/KoLYH0zVKS5UvnPTpxzinEaEZ5TIQ55x09algdGbYGO7OMgcU55I32DaC2OSR1pEESY2hcYznpmqsVYsSSgR7guRgge+O9IVYhXXG7AJzUEzhoumOenaphtBVBz8uQM0xrcsHbjJ4wpP6VDAd4cBWwFPU9eKFfrjoBzU8KqAWXgEDPNZSCRWCNtUht205JPWneWWMibvlxnA45qORPLwFUuCeW7ClADSROVOWOzJ9Dx/WqZJeRMQEswYgbcj9KrM0flgkg8/zpttcHIyAAc7vqOKWYZIWPBDHAz1qGhEUf7iXcV+ZTnNTTKVeRE+8GI/WlnCLH5aj5uucU2R8bgDluOvPYGqEDqVi2MMOp701iWk9Mjv2pqFnEhY5xycCnjDDg5b170DJU2NGVDAH1pyB9xLD5h0x3qEqIgEAO49WqT94CgOSM4NDAcr/MfUEinceasY5VyM57Uqsr/OoLNj86FdRKufu5q4FIZ8quAucD19aesZ2g5wM5p92irN8nGRnPrUUUgJ2npjFX1GSTruwW7/4VFtAbcrcDtTpHKSDacgcYxUMUud/fIoAkn+bHPPtTCCD+OcU2QupDEZJxUnEgJ3fNnr6cVLAjErKcE5z2FOEnJRhxwBSJtJK/xdBkU8IFkZduGPIPrUyeghHJ8gZI9DTZmzEpbg5okA4HGM0PtAJ9eMH6VCEORSfnzx6g9aGf94O4pY+y9AOPahmVXyeuOn4VV9QEbIXkDP6c1A7ODuK7cdh65qV5GKElcY9aIgX5ONuMnIpjEaPnAIGcVJBKEUhSPM6biP5UkjDkY9qYrfPtZefcdaBEjyfKu7nnnPqKaVj35HXuKWZN0e5UxsGCB6etN2KJgCx3ORgCpAQIouGHXB5/lSJI0cY2YPJBHbFLNMqozKB12/kf/rCi3RXjcjJx2PFLqSTyttRS3X2qLblyBkBqWfcYolwSUwCR+FKFAjDA5w2KssRhsk2sMuGwQeR1qDcHckH5gO3em72MqjqN/PNSL5ivngAH+6BxSerFcJEzKHOFAUDLGhMKzNuLevYdCabO6uoUngrnkU6CBnRlHO75hyPQj1p9AHMUMKAHK5aoEkZHRcZ45zVz7M6Wy7mIwOcjFV8bp8gYwSOKVwEll3xZzhs5zmp0X9yc8E4bFQRw+c7Aj5QMn8+lTRyL9o2E54K7vp/+qpEMjfDFsd849atSH5QSM45z+FVgSk5Vzn0x3qWfG1cDk9f8KLoLieSzZK7cH1pGGYwrMfk4464qCEuQAT1O4mrPzS53cj+93ppDsSGNhnnnaf8A0E1DH8m4luMdanVWdP8Aa+ZSfXP/AOuq+NoxjIAPH4U1sVYYkyvuXGOeMU0rlW3OFIb0pEAi3HGScH2xTi2Rg/TNLUmw1IR5nOAG70xgVkyhwak3iF1L8AYFNchWLlCBnkg07iJWcOq+p4Ix3pxOEZUcdAx/Dv8AnRtAh3qMtjjj1qOLcokL4yRjGaQ2P2KvJ43dT1qWNnMS7gG9R7VA6SOMkEqDjNSLiJFBIJzyfSk7iLLJ8y4PyjHPpUZyrBD0xuyB7mmPIyycjMZ/nUgfEmMfKckH14o6DEk284X5mGM5qsrZGW4JzxjtU7/MF2fj+VQ3WyNEdAQwH5mmhdRucxtuJ45x0/CkUkoAq7sDoKZHvkYqBn0XrzVhIzGCHUrkc5FMaJFjCplwS4OOeQo44/nU0Slrdl9SCcU2IHbIqjnrj/P1qePCttBA2gAjvmlLcbKjuTNJEpAAXgn1z/8AXpUyXPbnp3xUUy/6VKpJ6duP4hU0R/eKg/H2qWyR7sYwQh+6ASaaBgeaqhuRnHaluIwu+NWwrqMfXIFPVSsJ2EA5A/IUICurFiw2nIpxyWYj7wOM+tPWSPaY1yABgjByD+NRBAkm4EkE5A6cZ/8Ar1Q7koAZdxOCOOe1Rb2kGVjG3oSaeJBIXz244/z6UrRgxn5iec0loALGmSdvT0PanGKHajPwwbgZA61GMhxtzgccdvWmzgBh82cNnPfrxT6XEPtW8u+IwQpbuOhNRPGofYo4DcAE5qWQFjk84APuOKjw5dmYcsMr9PWpfcCRRmTbzgELTJtsrlWwR97Oe+f/ANdSWiDz1HHU/wAhUEgUMNxI5yce1UtRjiqrGVUkjoKc5yqyvycYLe9RllkSRgSRt74HenI4WFdo+VTyOvWm/IBjbgzBicCpA+FUYwCTz6dP/rUjxx7vn5cnAA6fWpJeY/l5AYYyOoI/+tUiEi+WQZ+mfXikUMzMN2crgcdT1pVGZIePkLA59eadEoGC3AJ5p20GVSn77hQvJwasIPNjVDxgkg+lE6jczggnPT3pQDIoAOCGB+tD1QEdyyiRJMcFAfqcY/pRkEM3QkHr/n2pZshYsqM4PH41A0qtKmeQeOlC2uIe8jNIzHaqj17e9OjmDQsyjcBkfXv/AFqnskmkkDEhc/hVhAqxtGg4xnA/z9KTQiSE4hBYDBGakJViG9Dk85FQGBXZd54UeuMVL5fybuq54A9PWkxj0GN425Az0p1urNwBldv/AOqmb/kyq4yOffn/AOtTIyxuUyhKZGcnt3qlqMjniIdkKYz1Pr/nFSKowqkHB5x7dP8AGlcnc245/eH+fNSSAqpA4ONv+P60NgQg5HzDvnI60+ICTCjI64/wpU2g7T1Xn6mgEqGbHcYPvn/69MCNsMmFc529DS73RBwOmDn0pqOuScjHt/KnScovr60hjdoUhFGS5Iz2yOlC8g9AxJ6UwNiVW+YsDyB3p52wyEdTg5NMQ9SkR3dXPX0pJJP+WkjZJB+UHAP1qGIOzbSoAboTUrIrnA5296dxhI4Z1QsDkfKfemeWCFMpOBy3Y+w96Y8itEF2DK45NPkZpI1kAIAHIIzzSEMYiVsIvQ4H51JF/quThkOMdiPWoEkRSOMknp61bdUVEkCFW5zxwRzSAZt3KWQZyOnr9KUMQqs3B6ZPbj/69MQ/PknOCMDpUsoEylImG/GeeN3/ANejqBA7Krb+uAOCO/eiJvNZ2dhwOKa6EgK3BC7fpxTvlXaqIOh5pt9BDgqgEKeAf0z/APXFKucRuuNwwQPpn/CljI2cYPUkgenP9KjSUFecA7uCP8+9IB6h3uJGAzgYDYxUyvhcr8rDJ+hprOuMHkMAQBxzTYQA5y2Qx4/Oi+lxiz5jZgcE7iB9KhZxGmQfmIx9KdIWDOzjcvLDHXOaqJtZnZmIOMigRYhYKWLck8g1I0m5jyMMOn61DKdiojgY+9uHGe39KVV3NvDYO3AHanYCSf8A1QbOcEqQOMd/8/SoVxJtOdqryw9amgkIDIwADqTk9Mjp/WlfYgIQrx29anyAeMsXXAJIxz0p2W/dnp8wU+9QxjbHl8By3X0PPFXJQz26TcHbwR7+tCVhogkbahXoaYqlwCGx3FFwpaVtr5yelSAqnYZHANMY1gd/zDHGR708gkKAMYBA9abli6qeR644qQEEBSSBnPHbjFTuwEmt0cs+8bm5J64+gpqQ7g4gMe4fUE/SnSSPHb4jxyfvDrUEE0wX95nK9c9qaFYljLqAZgQVYfhz1pyL5buhZSuDx79qkLmaLJODnrjjiqkitG24gkkfnT2Q+gksZK7gnTqM5wPWlWVAyLzlcY+tEUzZ2SqefQZ4qUQYIK7drHqMUmBIpPl4647Yx1oZmQ7hznOR6imCQNPtB5xjkfjT2AbGG27f1oEQ3MeYwwI55qtFGfMGAcYJyT6DP9KuybZYfk459MVUAKztxnjgEZoQi0CN2VPVePwNSou8Nu4OevbPFVo9w8o7j8uRgf59qsAkTIuMYTn65poCtvkjmZkfODkAHtUroszZdRvPORwT/jTZVAYEoxyMk44GadGPM7kEDj1o31KIzEcliobpjFNuWUAtgnBAIH9avRMs37qUfOenbd/9eoXsmMmP74DcdMYoQ2gtcSWqqR0BYH8eP8+9NG1pME5IPA9BUkQaDbgqdo59DUVzGxlQKuCG5J9M5FJxuSSqImUK2cs23Pp6U+BPJ83HBQg/rUbBTCSvXKnP0JH9atMdyEjG0xn8xz/jWU1oSUr3a0rlQoI6/j0qgGKZDNtDAj8D/kVelPzlCq/cznHJ/H6VSlmXIHlq3PGeK0jrGxRWmt3DmXIKnjANW7eNk3P2VeC3HrUcdukrBm+XvgGrNwQsaRhSRsJP5Gm+xJDbASOzblLhXBA+h/8Ar1nXMLQojiT5zn5cdq09OX53DMx3jhSMYOOah1CNppYSMgY5I65/ziri7MaKEO9lHzYXHDValAVFVW3MBnjpRPGQmMqpPXJzj2qONoxKsbOMkcgitCizbgy4RlySfyqSVGLncSgyRnHNEQVWXawYryfX1p5nO1QRuBJBBHT3BqCkQGQxjZnkjBJ71chYBF3DIdsc/wA6rXSiIoAoO77pqRwUSDA+YnNRLdEMR3kXH8YP8HbGaitH3LIiIyjPA9DTpZyrqeM52nA7AVOfkl3AAluMHvVPUYnklkkAyGbse3f+v6U6GN4/mcggdM9frVmNwJPnAJJIGe49/wAKa8ccko3OV3A9eR+dTa4rFeSPPLtz2prbAAR0HUZ574oRxtK9cY5P0qPeoZstksTjtU31JFiK784I7GnsoBA/iHp60qIQu7vj86c+VkY5AwTxirHYInLRjOCQe/pRlg7HPQf1qJXUuGx9cVL8mZTj7x4JNTsBJAQQwBwSO350H5yCByp596iYNEq54680xZdjBuSCefrVxGi3coCIQpIYjBFV2/gfHNTXTiZ1lQ4UAfX3qIlVhAzlT3I+ladSglkUxNyQc561HAzPuCjHUAH0602QINu7le+KVTjaVbB3UbB1JSzbVDZA5606FSgYjkUpbzI9+DtPqeh704tlRsAOOMilIBqDG7jPOB9c/wCGaVmD4XBBXrzTCWMYHqd344/+vTQ+FOR82cGoaSJHEhmJ9aVvmGRwBTNp67s8UoK7SdxNJASRx53MW4606X5WGNpA6g96EbOM5x71FO5d8t07GntqFtBzhW4IyvbHahVCRMQflJ4pI/nT5T9M03eVQD5dvQgnrSWo0PWLc2cbgDkc0jiVW6YxUuwOFdPu4GRTQjI/lI5GTnPtSvqGhJvKBUIAwBu+pFV5Vk3xlQpIGcjijIEjluu7mnuM28jDO4cg/Sm9xMie3V0bbwfMJ+Y0+NUjSRd+dw6+lCBW2Mfldh931/yQKjhYsMFTgd/qMf1oEG5xiMnIA4JpYi8m5CcjOcD2psu9FG75hng+tORjHMgVQexzQMjPBPOefTvUsW5wxcYGSQPYn/GnywsjtkgdyQfWhc5VSdvY0aAQXQbkhQBnHTP0qO3mJVtxyAy8enNWJI1nTbna1QQReQsyuOSQcfg1Aia2ldJwkjtt6Ak8A880+MlsltpGc9DUQiZXDFumW/XirBkKTrH8gUkc+n+c0JDQpcq+OBz2GM1FGm2UlgeecY604ld7Hod3GKTe/mLkgDOd3rSYBImycHOV4PHenM4ZCVzncRSOvmhVzjqD9P8A9dPRWI2Fec5I9+RWcm0JlXcQuQOM0+Rm2jZ1QAn3OBUkkSqgV5Am7jHU5qOTbEOQxyO9aIot22WtVkbGR8wpDGFJbAII6fX/APVUaSMhjjx8uDk/hmnNJvt2wcYOOB9f8asZG8a4K4IqNUZAwODxxUzPleOPlHNNWTHysQGxwBSEQSASqDI+Bnk9cGkRI3yPMLDpkL1FQyiUyMFjIGeeM54qdYZEKlEOByTjj/OaBEk+AoVDvwMkdDUSbSCT1OMg0BSGwMHvzTwEaJt6bcHnB6mkAqHlSNz8gEHqKe6M0LR8cnPHaoYJwxyThl6AelWElLocnawOenX2pCFJLRndgknJ96bA25WDnLZ+U9KYSFlVWOQxyMds06TKqxxtUAc0ugExChF4xx1xUOctgqu8duw/Ch59y5x0A/CnBQ43Ecg0xgiRBDsVWk6E/wCApUJHO5uBgjP9KgEIDnacnsp4/KrCb1QGQjPr/Spd0A5srvwTjBOP8+4FOtiCrOTkkdcU8bZITnqfl46Dv/hTLf8Adxsp6ev4003YCElixbgsQV6Z75z+lOgdE2jkFj1pqvsfceQ+4AfSptg86NwPlwc4/PIpCCYmRBswCCcfUf8A6/0pib3RkJ55JOfoM/lTlx5hwcgHIx36f/XpkisrKYh84YjjoeKXkBHHE0cyjDDB+X/61TBxLPuwAoQ4HYfN/wDWqOQ+WgBfLHt6U22JDIOeVz8341YEoi3FzGQM/N7UxVk3I2cqCc806Vgq5AzlcY/Oo7UsFZGK8nI46etS9gEdz5+0fd6k9z3olLEsidT3HJ4p+1dxUA7h/Ee9LCgKg8YPXPFUn0Ae/wAqq7nkqMD8OtNGZQpBwwPB9qJirsCw6KO/tSoWLrn5Fzjb+v8AhS0W4DoQVky4+YA5x/n/ADiojlywZN/rnrT4weVO4FgVGeO2M1CIiSpJA2nI56/WgBYyrB8JtTOOByadEH2yEZVivyj8aQYG5B1AyCOtLaFtqKO+ecc0c2oCB2kUBgSx6+tSmJzbjsSCeeMHIH+NQB8KwAyf5U8yhfLjPKgYH45/xoAlgU7dp52cjmh0ZYlUtgnn8Md6ZbyBG4DDJIPoKSRTKGJbK+v+fx/KrKEWEDPzrn0PNSR584YHBBP9f6frUfmbNuAd38PvTmcgqu0jefl49etSxMg2STsXPCHgZ7ChEhjiIbkjnJOKlePfA0YyCvTHf1pqorqc4Uxjv3FJbEjLgsZpFAzkkj2phDIp3gpkcZ4qSd5I2+QfIxwTUMe12YuMleB6U7DF3lnwnXjP070oeRl2k4zgD/Go2j2ZMZ5Y0AmIsM5YnABpbAXI3YwkHqDwRx/npS2oEhOW2suSDjp9aZbOGkZE5OMEdR6/0/WmRttjmx1AAPvnpQBI6k3ISXGDhtw6HjtSht64fgKAc/X/ACKUN5wRdxIwT19TTFKOxjIIzwc0PcBW+VyvXGT6YpQTIpLE5K8g/WkjgkkUYUsVPGBnikAkiLBlIOOmMdqY0IqYYcDn+dOmfygvG3Poc+tRynZtYZA9vWnJJuVcrv2tn2/zxSASKIMwYkE5zz3pWTcfNPIPT0zyP6UvG9tu0Y5wOlKWxCOg57duP/100A25OLjIPH3QBT8qGC88dDjqKYQHDEtgjB/rQyBm4+UDjOcEmkgGzrtU/dbp09KdbJvAQSbO2c56UsZJB37SV7g9KVEZdzxrgjgj+7+NX0GRCKOSdgxxk4VuxPvU9wXjjVHH3c5/Mj/GoNjeaGRvl4P1qxIxnH3wGHGT2FICPckJHyZYnHP0qRZt0KyKQpI4Hpyf/rVEwjLFWLMX544/KhhEsMZEJOTtwDj2p8orD5IVkXz1HzD76g9/WoHAVtqnOeOtSWw8uZmb92COdx4I9KLmEeXvRiU6jrnHagBIhswSwyG9R+X86hZXMLltrHdlTn605rdWjdjhTkN+VBXEQYc/KGAPGTU7Ceglo2+ARyE5Xg5POD/n9amKjzVeM5wRkenvUEIIdSrZyAvP14p3nNFdLnoxwSKrdD6DJyGOxjtj601CgAUH7pyPp1p97GUwWOOMZ/z7VHEI1kAzuJ4OAalRbESTrhsccjPrx/8ArqM7vufdBXcM/Xv+VSuCkwKKSMbckdqj+QkMRlnIA9qpoRMsiR4KkEZzgDpSrFEszZYug7L1OKDGqLuOO2ew6Us4j48tcg85qUwHzPtZsKAv8J75qxC37uSIEcjcB+v8jVa3IkjZSMdcA1YTCzIVG51P/wBahsogcbGBAyeDg+tSAooYHJDDkg96JWVSJAp24xuquibjGWz83T1JpbgSK5KjI6EDnvzUqJgntnIGfX/JpJoG2thsbSM4ptvMWD7nwOvvilYCRo3eAop/eHJyKolnG0EZZvvnFaAYs6lSFXpkjrVadfKlZioLZ57498VCbuIkR9m3Ck4GDmnHDholxzhlJHv/APXqFSxU5GPU/jSGUKCwJITirGK0BSVv3mQMEgVIkpXhl+XOQCODSBg9usoxzntTvlHzEE+1U2gHSbUkZk5JXqBSEhIWGMnBPHtjFP8AOEWVGMdcHgmopMBXAiJzx97sfw96VgYsLrLDt24PUfXFBgJQMxB75z+dQI726okaHJ9R0qUSrG4jQrJjkmnYRJBglkY5CDOc/WlRjk9yFPJpQoA3RkHfz9BSDpICQeOg71IysJt23dkYHQdDz61JDKr/ADcbu+PSo5UCcBcqQcZPSmKvkrgqcyDJ9MVT2AW7mdNrIh+U85Ht1/nWgZzLA+PlKgqOeuKp5aRfK3EdAp/pTXOwllP8ZH54pjJkZvKDYzhDx2JBNWEJkVAFyx4J/l/UVWjHl7CTnIAx2OSaswHfgcYf5SCeh6g/hQnqIiViVGNuCDwRg8EVPCQ9vhRjaWBBPqDTFG5938WG4Prg/wBRUW5xN5cBGW5JrOepJFPyvmncFCFSR9DVdId8atyzKDyB2q4d62481fvdxVZi+wNtOBnvyMdP60ot2sBFbs7SgbME8AelOuGJmLb8Eg4wOKs2q7l3nh+uKh8jlV3cqDx2prVjQyzaZZEyxZS2B82RU92wMiuowyCq0BeAFSMDcCR9alnlG/eE3oflJxTt71xleC2Ety4duCMfrUNhbq186uFO3uavOihhJjngg560qhA7bVwz9SKtPURXt4fMlnY8BM9+OvSnGRUICrnGevTirCxJEAGLHrgk9aZHBG8Zww6nFUUrkRHmvtyMZyCexqzOVEiqc8DAxUYikhf51J7nI6fSkaQGYAcEDczHqBUPcQ2WGOFi7MSx5UY6UkEnK5+YL0z1z6/ypXgluXyFLLjHFVIiwmKMNpB4PehOwmaYyZoyWHLr09DxRZxtuVCfkGd2e1C8IjqOhwR6U5wQqLkKd2W/wpJgZ7sNzbTjgEj8KmtmjaLJHzL3I/SopYht3KQrNgkH0pIkMaEMcEjOPbrQST2zNuGWJ5OfSpZiDIcthjyuenIqtHuVcockHoOamuCdqvIdoZf5cf0p2sV0IDIYXIVmB9ueas5DMFO0Me3Y9qhhO9M8bh09aVtrSN3YAAU9wJpm3REdSOgHJqKN1ZMY7YOaEdW+WQ5cjJyOvpSJtALdQBnA6UbAKjNhfQMeKUuQMdskVHGCwLA4AIz7VK0Z80/XB9iK0TKQHBjA2gseMiokwrg8sFbJPapSV3FVJyTnP8qjmbMRxxnGRQ9AHROGgCE9Gwaex2kdgBjHvVdVx5rE9TkVYjImjVs4K4Hvj1oZQjMykccMBSSFUABXr6VJLGWDB8fJjv7YqvId0eQmUBHNSyWKXJIK8ZGAM4qeNSsKsw+bpn3qoH3zB2XhT0FWXL/Zo84ALdqz2IJJctD1I4zx9aroHiChfmTbnFW3BZcIQRtB54xxUDtlgoHPc+lVcoasgL4+6Bx7VIUBGcDGOTUWxSSMcH3qQMOdpXHT9KQh7bkO9N2NoGQeO3/16nY+Yu4BSw/hqJGUMVxk9Qe1G47lGcEDJI6UMZCqln4VQfzzSySnyfccHFSD5X4HI6gfzqqwZ5JEPA3bc+lTzXJJWnCuFXG5VHB96JHBLnLBMZHsDjFQToTI3lgn5uT6Dmnod8aKeA2VP4HI/TFPcAkb90WyRyCP5U8vJ8qg5PBPbio3dRGsLjK7vvAcipJhh4tpO4DHB44qkwuSz53K2eqjPp6UiqcAEdqjJUxxqXycnn1NSYbbnHQdPWl1K3ByoG1UGMde9I7JIevzEYoHzEHDBcY6dDUZZY4wxbLA46dqGIcVVJcFeQB7gj2qR3LplNu4ZGSOf89aaLhkcLndEVBwOx/pTzF/Ejbo249CCemafQBqIodg/JPr/jT3RGVv4SvGM0yV920DIDhSM+w/xzTCGAQ54fGQRSAfF+8D4HHqf8/WhHIQjd2x9aDLg7RwP8/0zQVCOqggv0qHrqBUBIlJfBX0q2GD5ZmU545/xqo/IHHOalQhCyZz8uau4yyiukiMeVyBx2zx/WnIXW34wN27H5f/AFqri4KsgX5s9Qe9T5K3MLZJVRgqB0OT/jTGQmRvLC8bwabKp+0D1PQA5qcQJsf5stnuKiwWcupyqnqOvelqTqK8zZ8pAobsahuS6qVHzMOpHb0p5TMh9/XoKRyBIQo+96c0xhBuYkuuW7epp0w2xYbjnJFLGm0hgxGT3pS+5z8uSCSc9Aen+FMCtDGQAxALH+EdqsAs29iduAOD69P5Uv3Dj+LHXNRb9u7nGR+JqbiHkhQQp2sBxk9P85qWPmMtIBnZ0PrUCDzJJJW4Yjgen+cVOwXLZxxkAntQNDJRGEA3AZGW+nWlt7lFBCOcfeB6GhkA2MX53dOxqGKJt7TLIvfI5HXimnYRNLEHDMDuBGBii3YmAJJjf95W9vQ0qq5UkHK+oINNfcr7SvJ6Z9cVL11G+5IrLHhFbcuAxwenH/6vyqSZxIUZDjdtz9c1WjdSpZF+YZIBGetL5pnXCjaQM59DTvoK45ArA7hwF3KM9KmSXzBIGwCDkdse30qCAjayYw3Pf8qY5U3DHaGBXB56cdaLWAbOSjf3SD901KJ2aQBflVh1qNkDSbSPvr19DSorpGAxBYdPWldCLB2sQWAOPUU453AnbtOAAAKYHDR9Mn2NJuyGAXO386Gyhoy6kbSFBIGDUqBRtOCSF4wPekfgPycjr9Kbhi4H8J9KVhAzLGPmPzdvSmbmFupK/L1yfc0+RQq525I544zSSTrJDGpj2rtOCM9jTWgyKQykhlXOwABh0PGKerSOu7K54BzSS5jDtGud3Uk+9SIN8fzfKcDj1/GovckkfHnh16nDH8P/ANVIZwkmQqElckkcY/zmoLgtsAPIByMDJ6c/yokMapI2BtXn+o/l+tUM0YFtr5PMjGyTGCMf0qt5D2yhSOORkfmKrRyKpxCxSTrx2q/HNJLAhYqOOW9qqyAqOgWRyoyM8D2pJm8sEbRtwM/pxUokYnA27hkHjBIphAkG1x8qkZ9aV9bARrvWRQrDaSCPlHP409+JZMNgAnqODUkJyzrH8q7cZ9TkU5wsjSDdtCyEZ/2c8U9h7FWdfMij2HLA8Y7/AEohywUk/OrdfekVioKyAAqCwYDBFWUj4OeWLf8A66HqgY2SXy5l2Jk7iwGcde1LEGjuVRlLb12+33abcKEAkxklQFHf0qb7twjvuIAUfTFSSQS2nmsspJAyQePQ1HNIgUhI8Kvc9SamlWb70fJVzjJx1qGcAx4ZlfOcqD0696d2MqhvkWQcgZ796m2LIiSEEN2FNCCMABC0YBwODnmnh9w4+XIxwaLiC2n2uhVAOcDHc06ZWjeRM5UNjGev+eaZDDMsmSAFznGcVNcBgS20gsP5daYxLcj7O3ABTOD9R/8AWNPV94EhGSOCfSl2A2u4r0G4n8//AIr9Kq2sgDsgPDg4+vape1w6F0s4lVXc7HOeT0zVZd3mhWG0mrEqiSJGzhkbB+lRD94C+OQO3OP880XdgIQ4+beCwI3cdcVKi/LgLg9frSSQjaxJPoMc96eo4HPA9apFIayHccnPPbnilhBlikJ42nJGP0/Wmqy7jtOcckVKHctiMDc3b1PahiCZA4EiFRuG3B4pwCmLJG4kj8MVAq/vgxOW29Pwp+Ts2AfNtz1pXsIQRcMoHBB5NOUsIxGMqAcZPf61Xfeh29fSpJEdIuQegwQPxP8AWjmGBDRxA9wcH/D881HjynyoJGfXrU0XmOuHHPBINAT97G2duWHU1SGVrhjFJvQnZwR9PSnwTeZgNwyup/Dn/wCtTlUOjqTho2K88jFKigB37qATke4FHQRDezPHlUwyv6ipbORnVYflDYyCx6d6rOTuyABzjBGeasbhFM21RuU4yOMUX6C1JkUMCcYyM4NNFsTMMsCApGO2MU2R3OHLbVwCBViNftFurMuHx26n3FN7FvVEC2nlDeZoicfKoboaZexnaJFPzEg9eKidcyLEf4hjPfNWTg2qgsCMYz0/z0NJMhEd6C0Lljna5wM9BVeHMakKMtnp3FaEwRZ13kbCcBfXnn+ZqlEoJeViRt//AFU09AJpZDnyuc8YPb/OKjUlVdXG0A55H9fapLgouJVyQVyAO3AH9KrozNtSTBBX5algWBtFvKqcgD9MUsKKVMQbORuFPiCSSMgbO4dv8+9RWiSyTbixLtxz6VnvdCJctGyDpx+dWgPushxntULL5UjCQfLwOfQ81MqgbVDDgZB9PrV3KIZASG2jgnOKeCV5dchOUNLFEGfGR8uf0qORXlYBAenI96LaB0I2cvMQCChGD9aVcLgDA4A/UdKBC6S52jg4OGpSoOEHOO3pRYCMlmUbjgbsgVPcfOqyrjeODUZh4kRWwqk4J9M1JAzRrIoGVxkZqXG2obFeQFE3N/Eeg7f5zUsEaNGSxx5g4XB5+tOVQ7lnUMBzjvilRWhjJHIA+63Vf8+tNiKu/wApyhJ2jhQO9TSlwgCDHPPp7/zphndlbBw+T8ufu06JpnRhKc8ZBNMaJihdgACrbcbsfoaWT5I920kqRuz0+tI8kjRkrkZHA7daXcrOEfhiMcdxTTTHoRhg6MrspVThSKdBBGNzM2SeeB1qvM3k5Q8c8Z/n/n1qWB8vym5QNwAPXpQ3qR1JhJl+RgZxj2pfLjSN3UZb1pWlZlZU2qR94bRUcgG8jrk9P8/Wp1uUROA67snBPbtTUHzL84OW5APB46YqYlUhJEY4IJFMWM7g68DqVz044pO4CxlVkZgG5HHHU0iLhCJeeeDio84n2dM/p71PGPlYkDeDV9Bkm0NHEODgjr/n3psf7jduO7aRjHQigbzDET1Bwc/hzUjjG1WwABzj2pW0ELKYnfGThmDEDt6/0P41BZKEmQn7zMOv8h+lSonyOM5ZSGX6CkCKryDaCQ2B781MveRJXuZisCL3IB/U1AjvsXJx6mnuMshOF2g8H0PegrmMHgEGpWisIlWQrnYwJ7nHApq5XDjoeTn1pEIAHQdfxpWmAj2M2Djim9xjAVO5pmHPG4etEyFXKbgDnOfUVbltoxBIVUbiuarIhkjaNz82Mhv6VaGNdQEdWyD1ApQpMO4L8wwMf5+lNihcLudgcVJIu5CSPpnt9KrYBpl3RxmRcgdfrUiyokB2Rg+pApjofMCt90qCAPp/jmozIqOhQHGcYx1o5uwFlZN+c9MCq89u4JYZAJHAHpT5HIuCEOeRwPxpfMaJD5n8QxmoejAg8xo4SM4bPAz1FTiGOVUuGIw/G7v+NQbVihkJ+bJ+UjvUsAY2aQ9F5Jc9M09HqJsktJI3yp3bD8uc064w0zndwTk+vXNQR24jjmjBBYDIxVqcKyxtnaSozQ7dBmekmxy8udvQf7RFMS7+0St5inA+6B/nmnyMm5VJ4IHJ6A4qqqKCN77pG6YqkhEsDPuOQV71ZkYT26MTk5I5/D/GqYZ2YgnGeM461cWNTb/f5VhjH0wf5U2hkVrEWJDcHt64/wA4qVArsXxyx3D6U6GFt6swIAGMnqc8H+dOKRIMAgsnFAytiNJyXJ3FsDnpipioiVkBXa2eRUV4waRSVByAeBik2TO6EZAKjHtQ0ImiYurnAzszigScruzjPX1qW2aPzRuPzHIwOnIpso8vaFAPJOaFoNFeRyLgEDHPUfWpSVePzVGc53D8+lMkKvIz5xgcY/z9KmSMxxxktncgwP8APvVPYbKyEHdnPI+lSQOUl3KuV6Y7Y70FcEFsdCOO9JEzhG2tjaDgDmnfQdyWUEBvQ/yPP9aiQL5R7gcEZp43yQMGyHDZx7dDSmIryAAGB61MhMbGFKk7MZ4FPYqyL2Cd6YjDzD82AF4BqaVQUIzyRU2FYZvPnYVgMKR+lRzkxFSvJAHX6VIkTLeM+Tt3Yxnj0qKcGSWKMgktjJz1FSIW1Uli7jrjAqUqG+UgY9R9aYksbAnjPTANSjaH2553UxohdSjqVJ2jr+NPA2qS7YXjI/PPH5VINzO69FwBmnsUHRN3B5bpn6UmhMiILNvQkblGB0/z0p/ls6Fo1yxwSOx5zTSzj+FFH8PTNNefdGC7t8pwHz09KFGwDFQxHlCpb7xp0OzaQq8g5H+fyp6P5ybTjdjJHZsdxTVhKzZB4bj9MUCK8hA6ryW7fjTZTnysHGBzn+dKyMkBUcsDyRTcl3U56fKTVICe3bdCTt+ZSxGPfH+FLEzbiHOMEdO1Mt/9QyLySw7/AFqzlY1dY0xwTzznFO3UoYxaOUo3GeQahIBVSSpye9S7xLHknJIyB296jnGArH7vfjjmofYRLtPkLjC4+9z29qgDkykxM21vvDpTiuIhEWwCpP8AOki2rGAGBA44o6aCJZP3gTB+bHp780QnMYPbdjp2poRlh3BvmDH6illLJnJ+VeoA79KkBzICdwPAwc+tChjdBiRnGfxpwKtBtXnOSMenpUiIrRmcnBABA9zyf607NoCky/vWXb3xuz0pu3Y7ZJLYIOafLzINrAE8gVIFBYM+QdpHt0NNjIrdSGgIOATkmrzksh28cDk1XhIMsW1iQrAYPvinsN02ehI/Dp/9aqAc+07SzEkMSQB+OPyqE7SxWMfdz+NSOVUybmLH72PT/OaaZFMaucfMoxgc+lMAc7UUHJJPaolKbOeCDmh5QzDnIBxxTSmJHA7HGalsLkoYE8Z9uaUlTIp7dfyFQhDwckED8OKerssjseMnbnNDAcHSYONy8A7uKhRtoBO7BHcdPSpPs7He7AKrdGY9aSG3LkohLDuCeKegxsTMHBUE5OCTU/7w7lKg55wD0pJl8tSgIU8DGM596YnMxJfjHanoBMpxlm6KuB9f8imklOjYGcZ9Rikic7i5faBkcVI3lujOzDYCuSV9c/4Gpe4CY2AEDAAIz/KmxSEFsnCgdDyM06JJJIyjMCucKwNQzxBXO053NgewpLUL6E8bo0qkrz329M0SRssoZPuFuSPpVeXbHAdpG4fxetPtbgyK2W7cn04P/wBahoTsOXakzs2Mk5BNQuFFwrIwB64I4qLzUklKlWG0naPX3+tTyMwQfPjavyjvgZ4qhhIWVWYH+Ij6cCkiZpEG8g4OaSD95aluTnsafuVUDbQFz1GahiFX5ZS2RgDOP6Um0s+12wjr+tNGWhIAIZh/UUjvl1AY4xjp3pIRMMMZAp3HGenTjrTIQACGYnsBn7pp8TlblQB95QhP4YpZcrlvu+o9aY0K0rFBlsMxB6dDmliB2mNyMrnnvzTZXAQMOx5/H/JoCBgJY+CQGJzjFMbGuVRox8wMhHA5BqaMjy+W3swwAO3YVFbFTceTIuF3Eq3p70khkizztZOP1z/WlYkkcrIAn3Bn5T1xTTFj5twIMQBz6gAj+VOuIU8vfAv+0F/rQq7oo2foF6epBP8AhUN2AghZfKLrtZu7AYqWD5CgQnYOCpPXNMKbS4JyoPpilLAyROCMbgD26GtE7gSMuJATuyfX6Cp0QXIHBRwOD2aq6nbkv044HOOD/hTo3CoZAvPOBnFS1fYY+L5A2VIOe9R5fZIHIAIDZ98A/wA6neZZ4ld+CB8w/kabNGBkMPlJAP8AKqT01GVLmPIDg57sB3wKkgkLHrlUUDn1OTTtm0beCc46UWVuyxsxB+boOlGthMmRkwGkIHGaqXMqmVjnJYYwf5VaWNLgGFeoTdn1/wA5pjQRKqgpnaO45pX11AQHfJOxb5ACV/A//rqug8uWWPqEJJJ7j/JqYHM7gquwkgH14Ip8hEqEn5VKjp6Y5qgI4I0aGVX5UqMeuc8VWy0agIVJyCAM5/WrkaYYNnhF+UiqzSeUu4RbSTne3JFJCQ2RVkbbIW9efpU/mk25UHKliGPpnpj8jTZJuC24tnAHOc/hTnhTym8v7p+YA9/85NK+oyy65kCoQUdCePbnFVZUjQqhQY+nQ1Yt2LMiH5kwuR+RP6fyqKSIvIQck5KnHb1qr6APkUmIoGz3zTYwV+TpmUA/5+uakj+UZOduNp/z+FRSq3zqWGcZH1HP+NQtQGmTYgO7v070ohcDdJwP4QDxUTgGcNuyegHpjj+lTHKbQpBQjdj8atMaGOgG4xgbj0FRByoUYw24kEf59qmkBI2jgnt7VAJJHkATIQlgTjgcYzSEyw7K1wNvAJwD/n8KddyKtySAShUjP04qCYyPNGUwuFLH6j5RTgJjGSqtuX7xHp60mughIpHklR2UAKeMnJx70kkm5iHb5RkDjgUu5VBy2N2OMZqK4YRysG4ZjnHvVJIZJA+WOSPMRTnHOfpUgkWfBB2nPTHU/wD1qr2yqAX5RuhJ6UrbnVRGu11fcwHr7UDHn9zcFX+65Y/XjpUiXH7xotuIz0yOtMZzPiRR8y8mnAw5jO5gwyyg/wBfypWERyLm9CAAjeOPxp8wHmSZGSxyMHp6U9JlN0q4AOQee/0qB2kW7cOvyn2oW4ywhwgHqeRjoO9CloCpV9y5/KmQr94HlvujNORiqlVGHC5Zex/zmquFyOYSwSqY0GxsNk8/hTiN2+DPIUqCPUHNXo9hIV+Awz649Kif92GAIV1IBx/n2psOoy6yByoblgc89AP8aYAkkZdUCq45JH5064yj7So25LA/jUbSLMreaBtHHHUen9agRDcwukCMrZweCOR+tNgCSMwbLbcKR0Gaso3lExE+Yh7HqKY0aQqflP7z5vm9M1N3sIhWORSTGTtPJNPY+VMdzAhRgY7+9KXliMjA7W4A746VKjpPCzbVOM5NUl1GJKxnhUscMcZJ9eakR2cEkj1OPqKQLD9j3I2ZFHHOaihbcru2MDGOfX/9VHJYZMh3Rsozzwaa7NG3lhQeOcE/zFNeZj/wM9vSo53A4fcV4HH5Va0AtW6qqsqDGeQM559qfaxmOTzi3zDJIA4/GqyKY4VYAjDbcE9uD/Wpt48uQYwSBj0qUl1BA4kcHYuc4Ofao0AZgQzAnhs9ccj+tETPHglijZ4qcMrp5j4DeoOCKGkDKu9i2A3zYUn3GKmunUxJjG9flz6+lMg2OZpcABUwAO3YUjoHXepPTI9x/Sk1YVinE5EjFhgj5gatIA0DHOwk8nNQgqytu2Lu4B255qxbkyxlFQBh6evSn1AInBICsSDwuRjHvU01vIWEvQqOCeQaiETRyCPBOBnB5olud0QZnwvTHvUS3ERXsjXUQwoWaPvjqp/wP86dGXijVd671OMjnIqBZibmN0wQeCPUdx+NW2wFaEHcwXKnufT+f61VwIk/1ykMxUEEjHU1bLbQcgjIyCapxRSGQMXXk9OvarbOyLEFAOCT83TsaHoyoiIQSrS8rgd+M0g2mQSdACR7Yx1/lTZHjUYxjPr06cURAJGAWJ4PXntTewMacRymU/dkA5/nU2xgsrFQfTHHpUcRWQeU3GOnPepY5ySsZ5baVP16ULYYlywSON2Oc4yD64FKGMcuWYHDfl/nmo7lDNGyrwEb9KLqco2RyDgkY9h/jSjtYkdLJuVGHA/lUkgizHOW2n+LHrVa4HQZGCRwfpT8FIuRx97B6jqKhXQiISHzxkA84H0pJXVJ9j4CsuVI7+lJuVZSc/MV+UfjQGJtQZB04GO1JbiFmQmFNpwRnJ9BTUdWgZ2fKjgU+dmEJCDGQc47DGaq28YNsuTy39arSw2XWuG8vYo3Y6kHtSQSs8ke0bVPJGPT3qlGSs7ASkZJ4T0HerlvMDDIxbb2GegHtVp9ATJ5xGdyxnC9eaaE3Hy88DaP55ptuyyqRzlQOe2KS3l824YEEKBn0zSSAawc7syZ254x0/Go87I1OAXBPWnSsiKuWJY8HH145oytxjJw+7GPWk1ZgIsjhmdI8HOOOTjmpbpVkmQscgDOAOahliEUb4Yg/wD16mSNTbiR3JOADjvjtR1DqV0d1+UoWwOAe1OD7VWQ885xmlAMxZozyBnjt7U2cq+dy7QD1X8P8arRjJnO15Ch6jjNMWVRDh/m2EHOfao1uAAMHKr3NQoAyszYztGKhRELMEMijovWopBG+ZIwcqMtn+lOuOG2g9+/oKZDhI9oGST19vStExC258xyzZJBxk1ciZYkl2g7mHGfrVZYwM4YR+/vUsfFyyEZQZH04P8AUU2USbtkLSjkjt61C+WTd/Ey4+h/yKe3yw44xnOKcUCQhdpyOefQ8f4UmwEiAESq4LqfXqPp+dSMPLVd8hxnrUW/bhl428f5/KnNIGtsdSMMP8/jT8xkkbg3C+WuV4Jz1pwBbKuMYGORVKFSXJx3+8O1XZTndj5SN34HrQwKpjCyZDY6/lTmkZhG7D5VIXAonKqcnq6hv0p8C4KDcSAwI/PrVrYrdDAQ8gfIKjk/WppE2I7Z4JGPeq6HcVd8AAcgDHfFWv8AlmFJwD0bsKnoHQahzIXHD5zg/TP+FOlQq7MrEL/9eo4t4n2uAMDkVaGN5jZevT60mIplWeTJ44xnFWAwMrRnqFzz0piFHcnaRjmpIBFJKG/iPGKQEbKVmDE4BbJ54qJpVW6XcpPHy+vAqae3fcrvtKqeMc0kkah2fjchyAO9D1JZXYfNknnsBx9KkDBxyOUYDjimgCRckxovPLcn8KdblXaVcg5UFT06f5NGwhYm+XeW5LfyokctJt3beNwI6YpkACM27kY6GkGEkVQOhwD6/wCc0IYruQyeYSM8Y9adIF+zMSnCkEr+YqvKS4EjAnaxJNOgHmwzqx3My7sH6ihgyO0lIm2duCo9PcVqlfNViv8AFzx296yxtQszIuV6BT17daspPKNrKPmzwMY4/wAg0mhIJowJZQGyzYbaOAM81AB8yqEY+oPrVw7JoBcINrD5So9uv86hZXiUyZyp6c00yiZLZ41kO8Kzrxkjjkf/AF6APLPXJGc+/BpIiJNw5Y7S2fbGafCElZNg3KHUHIwemKerQisp/dpxjOQT75pwVsnJwjKKdMrLbx7Uy3Jx9cf4VETLIqA5BUbSB26/41O4D51Py8ZKgf8A16a0scK5RAWJ69lJ9qtzKBHjjenBPrVC5JeNjyDkZ44H+c007CJopQ8PmNu+/g59O9AhLeYr564J9PrUanFuoDh+cnbVmF2MSNn5m4OancaZDaB/tMMOOehB+pq9crsRhwAuTkf596SyVFulaQHPXI7YFPMnnvKM5DDIGPf/AOuKptcoGaY1VVbGSB1NLG/BXOM9jUkiBo9xO3BwwA5pqBWIO3Gw4xUXTFuSw4T7P5g2kSnP04pjocpJ14yeakiHCguflc4yeoxTJW8u3XedpJqlqUhk6E3ZVOC6AZ/AVAYnD7GYvt9KurkS+Z1Xy12kDknaKhMs8bnacDHRab20EV1DnPmEheo4qSZym1hyuAx96WZphAGGcnjJpk5EscaOTnAywFKwD2kLRHGMe1W7iRYlBjRSxyQeuPwqjBDIJNpbcrY+lSPJvclv4QD9BTYxjM87A7sk4+9+VW0j8hgqzIpVd3OPm/OqoaJVLLzzjPfv/jVcN50rDgHsTxQIv5lIwXU7W4+YdPSllXaHlAwN3b8aitovLAMrquDkH156VLMyyRSLuySwOPTn/wCvQ0BGIyseVPXkGnSvmGMhdq53Op+pFORd0YiPX7yn39KgIOxckMVJBJ/CluA+A+XI6kAxt19vepHVVlMqHg4Az3zxVTzlQZxk4IPtTow0xhC/dQ8547//AF6dmgITHLOvyjhTxnjFSxwlJJiHQfKep6DH/wBepLq3McYVCxzyT/8AWqvJuigdT0KZb65HH5U7oQjQyrMBGPMUgbXBz+FK8pEHOTgkHPbpj+RqnBM1vIWjY8Hsa0WWO780RgqzAOQTwcf/AKzQw2GWcwOxUBOflwe1XdmCEDcYA9TVaGPy4SwIDY6D1qykkZKNuydoz7Gl1uUhsjwrKIwrkqOoPFV3ePeihGUgfrT2T94ScgnnNRyh0kSYk7Dzx60N9gJsjapUlmHzA++afKVkt/mYZJxnHfNRL5bxPhsNGSQQeOgP9DTY2QxSK2CzYI5qBCuDEmARgj68iiB3IHQFsDHrUCyFPvk53Zwfr/8ArqZQU3EkbidobPJxV6DJFKJcEHJA3Nkn0GasXfWO5TJLAA46NyBVVhjdJuBJBGB2yetSrMRYb1OfKHT0zn/P4VDJZJMW+ys8XBHUDnHqKr29wCEV+oPJB61JpkomU71wHQ7j64P+FRwwiNzhRIPMAyB0GP8A61IQXMqpMu5c4Abr6imREtcFD93OQfWrbxoWDzDAVdpz0x1oiltA/lxoC2CNxPXHpVRehQY2rtwS2OM9uc/pVbduBQFQMdutWs79vmcbmI+maqtH5JbcOR0x1PFICe2eOS4YS/dxjj071cYeU/7wDC4Xjof881moPLfbsYAj7w7cVoPiW1jGS23buJPPGR0oloBBcMsbsUAY+/r0/lSMzfOxI4TJ5PXPSo4z9o2qO2CTU8kiFWiT52x8x7cc/wBaroPoS2TKi+bleU7npVQzSSuXxlQdu0c8U6JSkcjFsBlC8dD61DGkqA7FJPPIqWAy4Hl3OFzg/NnFSMy+WeVUnnDdSCOMU1wyRthsscKMjp3qA4dCG5k4Kn8DmkSaEW1o3jGSQM9apSBwA8ONpGMHp+NWIGMU68ZxjP40uqr5BVV5BwFXHtTjdoCpLO6SCNEwR2x09auWm+a2wMhuVFZ6RRv944kBO7Per1qpigeLOGbGB3GeKT2AeJhEqPn59oOT04BGPyNWJYlFwZh91nbd+WR/OqkkSvIV6EneT6A9quuhZYDnGQM/XgUXVgGOVF0isMhlH0/zzUc3yyK5A2Hg88+1NEu+bBXDIcgn8eM/56UGQFyrgD5tpHoP8im1YfQY8alxLkkBcHI6HvTZwg+Z8gKoHA5p0qiDYR90t3P0o3pIS7An27ZpLYBzjCJIqlwoAPPPrimF5JIy8WNoPzYHIHarNqFdJo9vbIwe4qslxHC3msCpBwQCDnvz/ntTV7CuFvcl4yWX7rYyeRyOP1BqRlaP96i8Z5XJ/HFRXFsIFnaLmN13IR2PTH605JXkgBdwrMilT6OOc/oRQtwGXK4mj28qRuz29f60k4jknY7Wdg3Izjj24psrmWPaFKFTgjptOCSKYAyHfhmfB5J69v61QEoto2RlZiu45GeoNOWHbJuJIwM8GoZZvKcRMd7BfmJHSjzmkCEHcB8vpkelLUZNGY2bcjZAPJHX6GnuiswJGVBJ6evXmq8ESqZAGK7iMA8djVtHZG2FdwP5VQynld4ckEgDH4VNtLs6OfmGc/nxTZLU7nUMQmBgg9Oak53Hj5iOvfNFh2I0Vkhj7kHLc9Rnj+tKX2yRlh8x4I/H/wDXSyttm2kqO27txUUhzKZnGF+9kGiwrChClxvEuG6/MO1XGk86ITJsZshWX3/r3/MVRmLtIFB4bByeR0zUto8Iud2QV2jkcc9zijcQ27ZyisGPORj6Gol+eKRVUqcA4HfHb8s1Neb2Ro3+/jcQOmQT/Q/pVeyyAHdgF3HcfTNPoAOhEisThQBk/wCfpVhpDcHABby2+QEckcnBqoBudt67VjJGKElfHyEhmcDI9MHNQ12ETXReWLdnAx8zH8aZp5ZiUB+Tvk8YqU7SobAIxtcenvUMyvbxLwRGwJAB7EU12AljYHeIyFwSOKkjO+3PmgnzDxgelUInKqrAA88g96vyReW0Sod3Xv8Ahn9KpjQ5goRSRg4Iz6VBHLJjG1eRg5qXzUEjMX+Vc9O/I4/WooUdULtGRGcqSelKyY9C3GqMiRgnbncfr/nFSujSR4CAoRtz6nrVS3ZooSTj6D9KmLsyMWGB94e1Fh6FfO1cSLkDn6U8XIl/gyFGCQOaJyJNzt0/z/8AWqgsrR3Q2cRnnHuBSJZoMAsRwCDkDI/PpU/kv8r4wBzgDjmq08pWHCR/KTnPfNEE+1QxYkr1H1//AFGqtdDGuhMm1UJjzn296dHPtXai7WxtZ/Tk80suJH+U4PYg9jVVpGhmGSQpGeKNhFxX8qXdyVz1PU0kiglIRztI/Lcf8agFzlVizkv8oLHoafbSsXRn+cDIPHpWMk73JGJGYGjCqGc88nj/ADxViJicPuGRkdKpSTszDAwRkfSp7WNomWSWTKvn5R65pSTtcNSaRAJXIyq7cA/Wnx3AVZ4Zl3JHjHPIGcH9adMpOyMLuKEYHY1UtrhJJJAOGdWzx6c/0q4+8ikWp4wVPy7io2hSeenH9KhtNxlEbDselSyyIFdZEG4ckr3xxRbFSA8YHfI79KUrpARu2xuDyD3qSCVDdBlBLAZ/xpvl+YSjdW/nmi0BF4cjIOad9AFjnYo7EHJZcDvUUysLxvmbPGcfSrgjjWwlZgCx6H8f8c1A4E85z8owCfTpSSEL9pZo0yqljgHI+v8AhTllgJ+6wUdCDnr9aZIHMGYmXcvcewNUgGyEAOSMU7Ay1tiymyRmCtuORgjmoZE2KSr5GSwB7VPFb7MZl+Y8YHWoLk+WwViNqsQPpTSCw6NnlRwygkgcDj/PFVY5JRCjZyFbGKdbS+XdFlJKoxPsRT3khEzMgyhJOKWwhmzylaQMWD8DPb1qZIWdWjC42sBgemDTfMaPylbhCu5vof8A62KmlOI/Mt2IGMbl7Uk+gxse6HepGRtI/l/hU8sgwpyckdPamQKpjKMTgLknr9aheYqgONxAwPbmrj1AHjZB8vBJPv0p4V4ox5YwSxLe1STBXijxnJTJA9zzTVVgFVMkA88enWktdxi7hICJAAOOn50lxOCi4U7ccfTNJKNqE4PrntnI/wAahDK0MKtgsCQce9N6CGLPJHMnlYDE5PTB9qnvosorx8A8kemaqT5R/lAJx1q9E+6FC7ZI4YEeooatqCIXZXTHAPBPFICA4Re4wAP5UPEXkYggjHAzzURilRg6rgqOefSi4Dp4nKhwDt6GkSAiQcg/jT7s7gMnkvUcRYSEt0/lQgsMkRgpOSMkVbgO25iYgBSQCfxpithW+XnI4z065pkbs5AIwc9jVFElwSswQgcfLxToVImyRgN8pB9aZKGa7eRmITJb8OtAlaRSUO3HTNMRM0fB2jknoKZbLuBUsee46insdi+ZIpJLZx06/wCTUKqd6+5z7fjU3sBNkbwAxAHX0qZnYssp5wc5/AVXfqyq4DY6Y60lxI3lHHC8fTOKpDRZuFR3G4ArtXoeg4z/ACNQxv8ANtzg8qPy6UkMwkVFxhm+Xj0x/wDqpsjfOpJwfvcev+RTSLQzOHK+1XM7kRycJwMe5qKRU3rjqq96eJAsMSjrjJI7UtkT0JYX3TOnRgAAAevWnTcOuOi55zWbECsu0HIzyRWkWDqG7qCPw9aUhMgKBlMydWGCvoabbFkuEUggAg5/nT0RthQty/Oe3saiLSC+G7hQobB/WkgHRzskm1uVzyKmnZRmUruAGeOtVzy7K/VuVPvTZ5GiuUxyCoDA9OlHUCJoxN8yswx/Cf6GpSiowVlYMRwfzp7xxv8AvbbI3LjFQeYyucE5AOQfpRe7ET5C7cqSf06U9Rv2blVyO+MfSmpiVc5xIuM+gqRU8q3xyQecilJ32AjmXahG5cDlsDPWq9km64f5w25WXp7Gp3fH70Zw4AalhRVmULgAkkc+ooTtuDI2tdoDJyPukqM4qYxogBwX42kg+3p261VSby7lnjBX5uc9DmrZiUhZ4+FySV9DinewiFHKoNoI2YLc9M4FTPH5kTyA8EdPTBxUcUYWf58bZEYfpn+YqWLcbUnJ+V8/hikMooTDNuY428ADv2qxbXPkx5JDEEDC9jTI1EsiyBQSGG5aqxKwdxG3cL9aL3Eal7AC+1MfJnAz/KoU3KqFl+YH8+mKXUyzqm373XPpRaDLxAg7iysx9gcUlsBp3EaR27TbRyzBvpmsW4ma3kkAGQwGK23G7TCx5yQazJVjniIkhKvH74+X1qpBIiswsrB9hC7SxHvg09HdZEUABcdx3BP9KW3YRhWTIAcDHcc80kZLBHypdWI461F7CRaVBLBcsvVOPQ8E02JjE0P8RPBz1Of8inzzMsaKDhZR8/sKjlw1puU/MPmB79SP8KJdhsdwVZ8gl15x6j/9dUzK0kyIOu4A4q7AUZcH+IBselQNEYp4m25zyT+NTDRsEPtVYZbdn+7gcio5onnOCB8p5PanxFVlKDOFBBx34xUcSbiVzgc8n0rRDHXDBDEm7CngflUMcpBZUwCD09qkch8A8sFDL6dcVXSTyplD4OcrnpTuBLOsjxko5xnlSe1VyH2oyujdc5p8MzI74YcjPPcZp86h41ZBhDgkD6n/ABqigikYIXfA28f5/CoronbuGAXXt9T/AICpSAIUTqx+bn64/wAahuCWih/vMxHHakHQJYgsKupxkdDSDYq7QAAR170shyNilTg4+gAqKMEkEnI5+tCEW0Vdm5QTjge1LAds2Hzgqf5ZH8hUMRDSqitjnJBPX0qTCq4wXOO/Y0MBS7DKr94Hg0+6UtAWjJyDlxjjkf8A1qjVyshjGMjGCe9JPJnejNkkDt6f/ro03EVmbDDaxIbj0q1aHIDnlFYnr1yOP5VSZSGYMMNjA+tSuStkF5DL8xP44/rTYFm5S65ndSS3OBzxTGfMag4B8sHJFUJbiWO4lVZCAGI6+9WWlVhvZCVEaggHB/zxU2aFcgn2H5lQxkYyOvNXLWE+YoLpuYYOPes8W/2iUFW6EZXvWpZK7zeaigk/dGP5/rTk7LQZPLGFAh6sB1/nUUcgXerJkg4HHrgGpr0pDAY9xPPry3Tj9aqwSoHUtyDwe5pO9iuhO7Atj+PHy/4VUupcqAu4Hun+f881YZFaMbpAGjz8wBpGBaNZGKnOQxBqExMqRAtaysFO0EFvXj/9dW40iVkxh0JDDA5OagSRUEvmKWBjyCT15H+FMhnEUe/oCT+H+c1TJJ5IEmch32FuBkcUPA0X+tP8I/QUqsJEDnbjPGO9WJIxOhVThjyM9M0X6DIChMGYGGXx97rxUqIVlki2lN1vz9etRJGIZY0EmWRTgY4q9HcMWRXVNw7nuMY/wqGSUrPMEBeR87WbIByecf4GpYl81PNlfCyHIU8HIzj/AD70qQIPlCk87sHoc8DP6Uy5ZvLcICwA3b+x9h6ULXULEDyvNK3muI0UkKTUlmqLJwOgODj2qmeQGQnbjBH+17fhVnT9nzMxZcDByfUYpsCxMZkBZQo5AAY9sGnmQSIQv3gTtPcH0qN1KxOX5DsAD6ds1GrAJncQeAQOlDVyiImQTKxQhuhx6VpFx9jcrwARx19qglDOqfwENtYDuP8AP86fEMwypknMZwB2wTzScrgVRE8ToFfg8jn/ADmp0j2SllJyynIpIj5lpuIUvG2SMdqdbSATKpHzMCDnvxVRbe4yO4kCxqrtgMc49P8APNIxMW87s/MCOen0p96F+0YDBQgAJ9eP/wBdNuIWEK7SDsbrjqDz/Sh6gRSsBlO3YHr17VGroAUPDY+RvT/9dWkUM4ecIUQbie49BUYcTXUilI9o4UquCPapasrkssOFZUGOSin8eAM/rRqp8sWtxkhtoGPxqPqQob5vut/u5q1fxCWzizjAAPJwOpqoK0QtoUyqv8yLw233JyOKfOBCScjOeMfnUNvcpbqwDiQ4wNucAUl7Ijzg5fawB4HAyM0WsBdjQvchyMqARnHXkgD8sU6T95DEU4ADE59iRmmRNiOPGdpYdefvAZps7iG3RMfMVJz179KlLW4EUaMwVmXDBuvr1/wNTGMozAjBK7gCc9Mf0zSQSK0RTYQcgk+hH/66GkQX2XBwiYwPzz+VVLVFPYV28yTymUNwCpPQnPH86rW4G7e/3QcmrFxtV+uAM4+nUUwDMZ+6SwxwevFRsSx9rKnnBwdqv1z24ps0URUIVYAliDjr71PDbiBoWcqhkPVug4zUVzJ8k2xvmUblHscn+tVEEMtJ0lj8pHJGdvPbNSSxW4s0QYZ16Pk/maohxbygEZ8znA7ClmcpLhSQDkjn1oS1BFqW4ZIWcIoJYAqwHIxj8+KjikR/JTaFDv69aWNXe0YEAA9M9PU4pbeCEyJtf/Vt8y9Mfn9Kaa2GNRFa6m8wbQ2QWPORTxawMoEY4z3NMkKcDAcEcY6ZolzLcJtOzI3cU5Oy0AsARqGjA6DPI5pzSOwK78ALkkdR9KpxNIshJOSQV9farEb7WIAGQu0EfyoTstRknJj2NnPHzd/rUKDbcbFHTrmrSnzGw7AY6HNQtC+cIjDHQjv7UKSY7lV+eZB8vbI702ZUCckhdo/Q/wCBqb5vJVcEkjJyOR71CUSXqcDIyfQGqEV1uGdw24hQoXPqRx/hU1sUmmDbeeQ3PXNQBEWUR7gFL4PH+fSltHIulYIQG5PtgZqbJEmxvEQQFFZ+hzjt15+n86qtLbBnWdvJGSGAjBGc4zULMds0Kvh1+bn9f0/lSs2WjL4dSuDk9eSDVxegxbkW4uwLdjIpGSTxnOM1Zjiht4zGoBk7Fj39qrzhYLMTwDzkDEEN/D9cUhuM20crJGTjBzwAecfTindCEiXbNtcJg5DqOlOvjIsMLRtkKcBcDjr/AIVWSZJW+RRGx4wDkf5608eYtsRNgYc5B+mazktQIwp35GAcgEfyrRklIjPyBggwOOfzrOt38wMwIIHT2NWpHYIMSAfKF6+3Jo6gMhhhkgd5W8lAwPJzz6etJNCj7yJSVPI64FQNCG+XcMbA345//XUm/FtJKU+QEKqnpiruhokiXcBsYB+OT0qfynQbSxLgEcDrxwKrW5MeNv3cZK96nScBxk4YZwAfT3qNQKruXY5Vhj5Tjv6H/PpS26xCVUIySdre1QEvMqmRtvrjgYq3btAkiYy0vXd0p2EJfP5UMUK8NgN7c5qGEKVZXOehOPrj+tSXwRj06Mc89DT7dckMiAsVPXnPHehuyGTIFeD90NpT5T9D/n9ar3UkYuTGwPGQD/jVmJfkG7gHIbHvTLmHazMMF2yWJHQ1N7gQSRpkByA5+Zcc1KkQit4ip3Fs5IPaq5JyqSsFYrye4OTzUtwxgjgjLAAjBI+vX9Kq2gDFhCzgPyp6Ed/SplPloC7Kccr3z3qJJH3GFm6nKHt/k0l3OfMZQgIU5GR2paCL4l807gcMo2MevPIz/WovssFteLKG3JIRzjHXrxUlmobcxAAf/Corl9wjjdSDuwD7Dr/MVlHSQIcZC11MuACJGUH3PT9RTbaQJHtYFWUE896jdM6jIFkCs/zDPY5zVi4tFiDPuJZgQBVysxjodskqPuwO/tTLdyZySDnOKq2jg3QRQ2MH8eKtruWSSRRgjt1qNmImnLiEhRjBPtnvUTTiOGJtnzMvX27/AKVPM5SQow+U9vocVXuJIwwLJ1XrnOOTWttCiASGSNuoG4D8KZud5uP4VJAIxjg4qyR8yhRtHXnpULsyJI/XJGW9eaS1ERS3Dqy8A9OBSSGOSP50w2QTg8+1EChp1TcDsbLd8jvT4oxK0xY/Nw2B35FW1ZDImGF+VQVPIP502ARTzLGpG4HpTDI5brwenOPxqa0WMTedGvzICfxqHsST3aeZvGAoQ7QfUY/+sKZDLFAoUAnHBOetO8zzIijYLnH4VVQMZDGe3HSmkrDNiKKFANrZZuxHbsKpXicFgCFPOB2NPSYrdKoHDf1//XUswdrn/ZJ3P9OpqVowIIHDPGNpxtHf86ljGwFuTkkAmnBRIwKjGVK/nTJSWUBM7R8owKvoPoMkT93ySBk9uvSq4YJggEbecY9KkdZGiVUDnrnPXpUDBxGdvXFK5NhWZ2kIYgA9MjpU28iPKEDHf1OKdHGTb7nQDAOW61XBVGwuWVuPrxVbjJRMg3OCNzcEHApbY7cpnhwRk1GIAIi77cH1OD9aqSeYCuTtHpSsIuT5EseD/F0pbhF8zZuKk8jHQ0l6m2RMcgE8/nUsqhoVZSARjg/0pIEV2w42xqdxOOeKFh2EM+QwzkUyFyZNwBDAEA59uKnBOArsM8DnqP8A61MCWUCbG1QMovT6YpkEfksWkZVGDj69qcDsMTN05X2P+d1I6rOuRnKH9aVwY1lklLu2RkinSJtkj+8U4/GrKRiaEqD8x5GB1Pp+lORlxhsZzwKdyuhUuTumyvHPJp0m0Q7CSTx0z6GlmhLnaoxxjJ7VGo9WJwTmi4BCv+kxAkDAyB06jNPuUyjEc4JwcetNIkEgOOCq5I9KnlHB2sOVIwPb/wCtimikJGN00bEDDYU/lioVHmI3JA+7+tTnaquSDleaggVVhG85yA2PrQwbGRDE7kN05+vX/CrDkBMgnkg/SoIACZTjPOAPw/8Ar1KV3SeXz6k+tS3qR1JHK7JJFLEDg47c9qCFulEin51wrA9aef3cZ2jcCeh7+1NtUBm3D/VnLc9R7H3oWo92QzsyOcYxnOD+VR3iSOwaNfm6f5/KrF5a7mD/AHm6kA0MYg67yedy4PQcn+tHURHEhEYBBBPOPelKZJcqA6g8+vB60O21ggIBx0PFSoxdGJ6gEfpQ9AGBNkZPJZgN2KAzJhScxqPmGaduLIxAwcY9zzUMsoYjdjGcFcfrSi9RDnKyIwjPyY47DjmmFCozzgA4/KplWMRbOgxhf5Gq6TF5HhztyMKfQj/OKb1Bscnyxgqm7Pr9KtQp+5MYG0P05zUYXy4xubPc+9QxyhlWRGLEScj68YpAOQ52xqSWVgM9xn/JpYpm/eoPmJPJzwOaZ5bC4eJ+FccEdj1x+Yp6K0Mmzp2z6073GncbE/zkZw2cE1YWJAQ6IMA5I9warxxAtJIQcHgUyCQwS5wRk4Iz1qWuwixcKGAwSCVBA9OOaktkDyYx844z36ZH61FOPOtxLEcHacce9SafOBcmUD5gP1xRHcEX3/c6aqscgt+lY63KpMVXLj3HUelbV+yx6ftXG1j8pPvWLtR58xjBXI9jWsrMckLICjoFbIbLKfX0qZVMipycnpg8Zz6UW+1kZZBjbkrj07/401Uc3S/NtRVJHsckD9cVnYVhbyYMgbGM4BHpxj+hpC58s+WhwecH0pqRDc21sqSU+uORTpsIqsc52Hp04P8A9as92IkhXbtOeMFcfjn+op1ySkaue4xio4Js2hbG4pjP4/8A6qmmKBFJ6YBPtkmhDKwdnd9jhWZgAPzzShWMbL13Hj6VC7BbhvfgVKlxtRzjlQB9RWiGhZI/LeNN2VKlSvXrnmmT2fmyKwcKpPVqshPMlxtA4OGP1NQMYo1LbmcjOMU7gMkMMcyoWySOu2nrsUAAnPOAemKkXypVDFFGBw3WmsD5qttX5SW69gM029CuhDPJmbC4Dxn8wOtBhcQA/eIfOfQEf/WqG1hlWYMyhgT1NX5N0cMrKFJ2gjPTr/8AXNJ6aCMsKsokKknBGAByeatRW7KsRKN8p5GKSGSVlHmzBt5IwvGDUZmZjIQdxUYH8qoQsCsJhvOSecdKWWYibIz1xhh/KqkMjJKWIwcHOfpTkllkXacN6L6emKqwF6cZ2vGASwx06ciqBBQzqSThP/ZhV+3lJjG8biVBGf8APtVWaRnumRzwVfGOn3T2rOPYRW8wGMMTnnIA7ipYpPMVlcnLxsCR9M/0qFosD5G5Ubcd6sW0JaeNmUhT8p/HirtoMqXAVpX28ZY1bEf+jSbMlhjP6n+lEUAk1VYxkAnPPpjNPjcmOQuNoknQfhhv8alvWwiraA/OQfmAOfb0Nblq5S0MpwWxgH196yoLfaHbPzEgfUmrbybYQOcKgGPr/kUpasZFefPhmbcoAIx155NQxbtwbgKcfWp9h8lA+VIyuF6k5/8ArioSyM4CYyDjn19ya0LZPOrFuCADzg5oi2sWQMCMAAe9RTzCNwyDcM855p7QpFExTLbmPI46f5FRYgaSwYW7YCqGCg9TkGq8W0whJcEM3Qf1q2VBuIXxyMAuO1VrdcysrqAAD0PfFFwLUDxxL5eNy9QCO3cVYuLhbXy3VDj1qlM+wb2bjgKc8gVPCY5IZYzlgMOu7tn/APXUONndAySd4vPU7Wyy5Vh6GpYg2VyykZyCOfeqTB5reBj8pDsrY9BUEEro23cSd3y47CiyYGtvRYj83zdCOncVX3IY1D7kUcZPJp0WJI3DONxAPzdv8mlZII4mUMSc5GP61cU2hlUyLO5i8sKynCkcHNWIXRVYMp3454pEjSTDxoFfPJNSOTGT5rgDqcChxFYi815IXCq2duQfxpkjbNsbqBuTlgOn4VYE6LKoRWOc9aZPJC+/dwGGBjk4qZWiwYsQl3KlwrOpIKuv8QFWok2SB0bKeWVx685qKzu0iYWx3bSB1PQ9sU9pFSYYxtY+nUe1TLUCKG2BiniB4K4B759Kisrgm92uuSnIB7fLiriAI+WXDO3YdcGqlojrfvuX7iYJ9TjH+JpxbAhncus2TscHDDHX0NWEjkl01YlYF1Az789PypIQJwpZe20k9wKt74tpWJQoA/8A1USAoG3AjFvK7K2AWwMg/lUcsRtVUq+7J+8PYcVLdokYDeUZCBy56Co33vAqocqTkg84OaV2SxySGSdSdqlvlJHpnNXb7c0ESdF8r9dx/wAKpOPs6LIQAc4B75x/+qrN7M6R2gRyuV5+m6tIrQa2M+JlS4RGTKt1PQ4rRvYgriMKNgJyMdAMf/WrJa+uV2q7eYp6hxn8jWkZmeQur4Yjc4I7+vuKmQieAq1jG6khVYnPf0FMMqmG38xQJNhYED/aPH6U7O2xMSsCCWJIHTC5x+v6VERuitpnYcRNnHc7mpXsMBkK7hCGxnPQdKdI2bwu65TJ/LBqrFMyNk5KuSME54x/9erLKJboIQc4BJz6j0qlqhp6ECMbhwSBtI2gn24q6Ht44JYyiqFx8wHfOM0SwLGQmUBjYcDv/kVVMGzzN6Hc38OT6/8A1x+VS3cRNdBWiiLKScYzu5Bx+tPnQM8hUbl2KRt79KjgkUwoh4CtnkZ28daW5byFXyydxA2kdsVIIpOhnXBYRyKcZPTnkCpXSN2iMuCVOCOxPbmo8LcyOvKCTnA+uRUirDOSiZAQKQMdcH/69HkBK7l/NVuBsAx0wfSq5lzJFMjlmPJA656HI98VakjaHJfnfz9aiiiREKq4JBz05HSqtYBBIAzMg7bmUn+VT2+3yhKzA84zUCKUl3FSf7v+fSnRI3m8/LE3ylewpsZO0S8SKuBj8DVZfnVTnk/4VftmPlmJlzknv3quyYThtylcKSMevUVK2sMhaQEg4z2xVy0nE1v5WORwM9evFZ0RZlIK4YsOlTbZIpCjc5z3H4f1py0QD9Q3earqcEDB/Wq0ko2gbym8cOD09jV2dS6rL1bbtZT/ABev49/1rPkgRAC5ZlHzA/3h/wDWqopSQbknlSyKXkuzEvJX5ySfwqOyEpuWDSs7lWC5JwBjrToGWePe6lSp+XHcelNELJPJknBViSfpT02ELI4jvclgw3fN6YPUflUrRboWST7yHYCBnPHOPy/Wq9/CPM+VWClATnjHb+lWLcZuYUf7s0ZU+zDH+A/OnsBJZXFvHFIqlmRcblYD5l6H9SKr3UOyTyU+aKcfu29zgr+vH4moUKyAI3DvEw/Ln/2UVPblZrEwb8yRMXhYD06ik11EVrZG88KCMqRk+/8An+VSTyylQrZC7sDOOMdv1q8WaMKExmQg5x055H86p3Zkh2hYgWz3GcHPP9Ka1AZbx+XasFU5dhx/hUlxGxn6EB2J/X/9VLa3ty08ce/5WYDpirss6SODK4APAD0thozS22RVI3DaeQeuAf8ACpwTJaspY7VPAPrj/wCtS/Y8yboyrIjfMpOTj2/M1GCIbMKV35YYz680uwbDrJkdyep5JY8Y4qV7PDxMR8oBySenHFVEJDqoAI6MBxjitCdjDLECMoYh9Cc4ptlO1jNdPJLKzAliOB6VJZxEXQKgk5wM/pUslmLpd0J/eJ1jPX8KYhkto2A4Z/lYnsO9PckdqsZSb5c/MNzEDjPcVHZzM7KvZeh/Gr0ZikKK3Vo+vpwapi3VT+5znoFYgHP1o3Qx0fActkhmK1MVY2+7lgykEeuB/n8qllUeWMjaSOnpkDNNSUbGUrgLgjHXNQIq7YpfLQoS5X7yn3NT6na+YkSCMscdV6imNZqsgkWQ/NwuPrnFSanE0tsz8hlO5cdcdCP5GqhJAjHaN4SscpwAePataS0Mr287thjHtYevUZrOyz/LN8ygZBJ5H41rpIBawsq7ghMeD6YFKppZoRIqBYhtyQjbs9M1DqCMqpsPysRgCnzMYwdsm7dnj2pbQ+fD5b5Oxt6n8elYq97sCF4BFdK7ck4bA64PWrRZJYQN2JBnGfaoJXlfy8AgEbOfXoP5VPKNoiVSgZOcn9eatq7GVETyrwyBcZjzk+uOlRwebFbAr94nd07Yq1KQq4K7t4454pI3cuCB8rYyev8AnpRZX1B2uSXQV3wp3BSxzn15/maa0EUkah+uOxxj2pJHcs3pgnHSqyzDAzx/StVYY9+R5Y4A4yarOflJI4GMA9D71ZjC3COAcHufX6VSn5tiFUrhgOamK1YiVI8GWZeBtycHpmo7Ri1wdxx8pH1pzytasIkX945BOehGCMUtrCHu1xlU2scfgap7AynkF3DP8vTpV6DYLOTGUVhjOeT/AJwaqxRxM2SCRnv0rQMatBAm3Cfe6f59KibS0JRCItriRT26VDiRZyHGSzAD3yaJVdZyykFSeoPA+tWIUaR2V/8AV4yCeoq1sUJaTNJO5EakKSQe9aLLlUZ/kIG09+CMVRjPkpiMbf4ST3qaCV2ba2Fc/dJ6VMloOxIGXeVQlsDGfWmvH+7Kk7cDOc9afHn7Q7FS2RjaKink3DCKAD3B9KQyLb+7RQc9iQaQKy7iqjGMZPNTJhIVYnHHaonnwoG5ievBxQtREUkn7kjc2cYAWqrKS6I7EdiatxjzBvLsuDj5ulV5BMkvztjHII71d9BMitpPLlbfu2gYGPWpCodWZhhgOMGmCX5zvG4nI69Kf5PlgENliBgetO4XsXJlYRRlyGIbGR361DM5Eig9eNo/xp6BjZyKeWVgc0j27vMGQFlXnIHT2qBEbK8bgjoaXYCATw44J9akZWePLc89KEKtHt5GOPzqb2FsEuFgVQcn+FfTP+RS7ljAQ8ep9agcDzCccVIjed8zgtnjA/xqlqNMtrIdjEH7hDDH1x/hTo0LbZABz29DVaBgiOueQhxkc1ZibDSJjamevTB7UFELt+9k284J+X1piuIyHK4DjBGOQalnhAuA4OCD0HfFJOhkjGxsnI/H2oXmAyVXlmQDbhmC+uKR5MQqVGSjZx7Y5pwG6SN+w7U6SMCNvYgn8SP/AK9VG40MnYpEehGDz9aeAhs48DLIB+tRSssyR26g+YTz6HiptrCNTGOw4x1FEhMhtgzYZRxuJ59qfG5Ez8Z6cU+E5jjHTOScenelBQxkx54yefr/APqqHuA/zf3Sjb6HNS2ylS5wAuCD6moID+5dmQZRjjPapbeb90F28kt+WD/WmhILk7AD1KdD6qe/9PypkqytNuUgDOSAKmQL9yYrgnjJ6f8A1qbewP5rbuVBxjpRcRAyxvIisylgOxzmhS6zIg7ZyqnmoVBTeU6Y5z1H+eaVXAt3yCDsNLcB8iZMqrJtO0YP41BKmbqTauVBIJFNeYbYlIIBA3MOeATipJC0ModFd9ygk44xjvSAA7GAdQy5xmq87EShoBtYYP49anDNllZCEPAGKZMoSNZQPlPGfQ//AKqfURNczrkL91SoOcd/b8f5VECyBQpY7+c4GM5pIsTwrv6qc7vQH+mf50b1hAYDcAOOOlNIZYuGct5u3ayjdg/WlnG4Pg5JJZSevI/+vUEkrF2My5UnApZbnDLJG2Vb5W+o/wDrYqfIENuX5G1sBlyRnvzSW6sCjvyT8w/DP/1qkuEWW1RkXHBHH1otHzbzqhOVXcpPXoab2BixzeVPDCwzG4IIPsTUnl/ZhPIOVwNp/FagnSSRo3QElZGP0GAavxqvkbGJZG4OR070lpqCH3khm0yEqAcNjHWq1o7wyMHGMj5c8VbWNltmgBKnZvUj2J/pWQXaUErw68A+tW9SixGXAMqknn0qVnKA7V2gjK5PbPT8/wCVO0iQYljkUN8vH1qC537RgBlT5s47n/IotZA9rjrbLRzKW4UgjA70yfa3lsy/KQcc+/8A9ekspGRpCwyCD1/ClnUMx2n5c5wKyW5CCDCr5QOdytj69qk+aU5U8FBmkaNDGZkODH1AFWMhI440OfmUE+oOaGMrtGDtYqSSucevFQom2OTAxuHQ896uyL5aR/PubpnPWqoIk3qgYEDdx0600BYaNyyurEDb2PvUMuI1ZO+R0/Gm3MkkSIytjKLxmrUTrKNxH8BDcc9M1omNDLc4j29SBmllkW3jLg44IXPX1qK2JaZPJHBPzZ9O9O1SMvHDg/cY5H1pjKqyP5GZCWZzgfSrSPiwO3quVJ/XFUfMRmxJkBOOuKu2xV7SSMnGV3rn64qWna5JWjclAz7MoSeB0odUWFmHDZx05xz09aiSNnjZc53nBA5pt6sghQhCD+XGB/hQtWAwu+yV8q6oO4x1qBZQHRtm3+LirUORp4BUBpn+YY7DvVadJy2Y1IjFarXQLl6znZ1QOuR5bj3yMnrUUg/0+JkGQQSM+mMU3TpZhMqzxvtIYBiPY1YjAMsJPVnVB+YrNrlkIoQzXLkqrPnP3V4/lV9ZJ9vlSCRGJ/izyPxpDLKsAeHBU5BCccgD/Gqwlkd9z9SOOffFWm2NGkGjXUFcJjAJ39uhwKr3qs8cSZY5fLE9uB/9epCmfKk5VTE3f0U/1qvE6rAjNz95iO55AFZ+YEoQzXkMCHCH5mPfnr/QUt0PKlkUnqyrg+nNT6ahW8aSQAKils57Adf5VVDebJ5km1g5zg0LUaCdjJY7mOec5B65H/1qpRFZECeYVJ/hxWjDGIoXUkKB8w3fw84/9mqsH+yyMsMoHzcMo+971oh3BU8qV2k5BOQP5VZkiaUx7Gb5lPI6AjofyxTku5oC2ZSR05HA9vrSxTmVHJ5AOSSf0/lUtdQHyPGoK5ywO7heB/nFVdhadZEAOX+7jGaaZwCDIOW44p1uZFkYsAqKMn34qNhDXijlXY+5SM4frS2qMN2XzhAvHcZA/rVYszuWR+OmCe9XbRco+8qJMEEd8Yz/AEp9AEkdUjWNeQrnJHU8Dn9afbRww4kYZZR3PSoEkVYlDIGO7A9RSybnY7VzjAIH1zQtAuXDJGSMKcMcCq87cqAwQMAwOO1Nch0YHcrDDHFFwu6WN0UlBwOeAPem5MHcbI7rFlF3LuHzDoD2q3kvKjjD+aFUA9OtVJHeBUKcrjDL6555qQgieNA+R8xUjoBuwP1qNxF+7ijjfkbQVwMc87TmqkvlQ26MSWkGONvOKmOTciSZhjaFHue/9KgeNZyWUtnI57DtU31Amby7lopFOxozuJI6gVJcIs0GExviww+lUhBvuAFfDA4bntT55niukCspygBHrzVDZZndY5JcNjY+41Y3HflwB82CT3GDVBXMk8jDksmSCeuAB/hVwvlmDchlzg0m7DuVHiMLMgYFcZyPrRZOisFZtxUZIx/D3p7RsLnBPymMfpimpDtZp4/+WilcdcEH/wCtTbRIt1bvsMSOrOgyoH3sf1qoHW3VQ/BJx+NXZZYwLa62nO0oQPocf1qO7jW7dEJxKBkE/wAY/wARRvoIaT51sHdGCI2Pl5qe5CSQWgLhTsYDI681XiuPszbFzsbH8jn+dXi8CxW7zr83IHoDmtIoozngE8iho9gQfezwRnP8zUFwVW5f7ylWx9a2ZQzQnCxYxyEAI/Osy4iE7NtYLIXb5T35rPRMlly1kVl9gwBI9GGMU2Rsx2ucKpjPHbq1QRu0KFFB355H41JdSATJAF+SNSpIPbJ5/Wl0H0K0jbgDuJA6e2TV5RFuX5iZCVGe3Qf1qkWAuIygzHuAPHQehq2JEh2MFLDIJJ9xmnfQC5KguVkcqA444HpxVSC5R5TbzEbgxCn0PpUF1NL+7Ysy7wVfHHTnP5EVO6Q3mZIxtmQcjpu4yDRYCN3e3mlEiktkKo+p/wABU0qEpGULE5JGOcjIwKJVW6t2djllbGR1xjr+hpk7eTZLscjbhgfxoApypJEQ+CAO/p6VbttpnZh1ZhjA7df8KZcuZYElYcPkMB+hpbJTtUk8ocf5/WqSGbF7bBrNMHATqa5zCo0kmSSpwM/Wupz51iQ3QCsJ4VkkABUDdn5uhq5FSRALhlc9WUqDVvfkM+3cMYx2NVZUVIlXd8xPzY/kKly7W4eM7SCQwI5IFZEonecjAUgHO7J9T/8ArpZFDSNHwNx4BPX2FVAqyMV3Dhicd8U5zmf5sb9o2kjocDrSEABhkCv8pX19aaNrStMWKuO/X8qZOVSAvvJYDOFGCc/5/Wo4CrQAu7B85z1/CqackBo+bv3iOVcjDqRyQeh/pUcJS6T5lwAeQOMMeOPY1VjmhhuYym4A9Se4NTSCWGZpVGVPDAjjPcURXLoNaEMqNAxkjPUjGOw9Ktx4kV26gjuPcU9nje38+L5kJwwB/Q/zql5nkrJkuBj+LnPIq2r6jaLM4LHdIyBGXacn3NMiEYkVkyWifzAcdMnB/pUcUyMqrMAyOzAeoPBFQqXiv1kY7Y3AAb6jHP8AP8KXQQsmyHVgAvCMCBnGef160sXmQXcL4VdkhBGcD6Gi7jme5aQRMzlSCQM9Bx/IValkQ7vMOGfDncM4JGaoB17bKiCRM4VmIOeqsN39D+dZzyNGWQFvlAUgetaEUzNZAS8kboyeuR1B/mKz4v314ykHBySTxUR00YFmy372xjYPmJIHb+VJ5sXnZIVmHUHmp0REtCg+TcCeOeP8kfnVWI5uFYr82cBgOv1poZKyQQzB1Zlz2GTmp/L89FZgWPUdt3J/Wq4LtOkbMCmwkn6Z5FTXF1sVI1OATuB9ef8A9dTJO6sKwbIluECRr0DHrzx/PtVh4ftjbYiA6R4z24JpkUy3ELTEAOnyk+vOT/WptPUCbL5G70qt2O1yqQYWyn3iQQfQ069MVzDuBAlThgO9WL+NTOVVgCexPeqCM1tcOXQBZD824Zxnv+dVogsPsZdzEvgjYRgnA6GqbWpPX769D6n0q49ssG8McgHHt6ioPMlAZWIdjzvPU+1K7toAqXDgRRv8rbc4/HH9KtBcKhOSGOD7Z/yaqzxE+VIeJEJU49OP8TVxuVQt90D5s9Tz/wDqqeoFaBt9yu1ejdPfipnl84SAnajN8p79ef51HHbvHNkcRt84Yiokc7WUE5xjPr6YpMRDcKoSNX+XHJDHOa0YHW5tZIwgBXac/jWdcbZGWFeSo5+uc1dtWS3QOGDny9uR0zkU5puIMswwPJDtCAKBwxHvTIIZRI+ydJEQZYKCcfjUizq8aNKxLjI47df/AK1STTJaWbFVA3cnb3NZxs9BFeU5JOwnYeSDjFVURjcMZH/dhMZB78VbtpFnWOQkKSpTn8cZ/LH4VWdim0Ko2sRknsT/AJFGsR7IeVcBG2ZXPANIy7SG4CtztPXPtUsszPGC42sgz/TNVppy8xZVzjlT6cVMbt3AW4lZV3L827IPtUKskka7E+bJDUsshXc4bJxuPvkYpttuKozLwRjpxmujRIosQkRM2MccjFSxLHMxfaevAJ7e1NYrvTewIKA4AxznGPepYiqkB3+YL97HesU1qQnYh+zRBy00vP8AsjOBQWhiyIFZmwfmPpio7nndLGm5v4sVDYmSRpS64G3j/P0os2GoxoJTdRxrt2seMVpXDrsXy2wm0qB9CRUNrB5SzSqykqDsJPQmoow/lRo74PPIPH5/jSauxbEEaK25idqt3z1NWomRYiw7HDD9ajli2DKFWC/KeOhp+1mtwFTJPJz3rexaEYvJI2DlCeM9SKsBQEzkZXqR1qOXf5S4UsemAOlEcgRlLdem3296T1GWUJSJiON3pUBQKuV5Bz0q/BNGkHAJPp6D/OKehjureZ2Theh79qyTYJXMqbcY1OMAY4qu7iM7uM9iDVm9ZtgKD5c4FUlRlLLIPlPIraFrAiYF5IMbhgEZ+neltneRShAIToSM49aiCs8yoCOnX3qzOWgVY4zhz8zGpZJWjMY+Zofl7YOKmZYJHVELIGHRhyPxqEODMV2fKxyPY01iUk3MuWP8NNNjLce1g8YI6cH15qok88UrAMwwem7in6fIzGTf12sOevTP9KYZmEzd1PapWjIHw3EgUhM7ye9TRpJJIomBHOc8cmqeHBGxssx3YqeQyRGGR5C53ZUDoMYoC454ZQ5VBuUngkZqa2Cq3y42nBOBVZrpipVQQd+QPapEgkAEm4jPYigESvAI5GDdSpOT34pw+bbnJBVW47cVY+V1CsM7G4NQQjMK9jkLzSuUPmysW9OW4P14ogj3R+YV2nrj3pZ0Do3zDlQc/Q4poby7cKWy2COvuaq4EceVdgy9OVB/WmGYEKMEggjHuOaYGlRlYndGGwD3qR/LH8QKhhj6FTn9apbjRHEwE8agDMbAk+xxVhXxblf4lGQfw/8Ar1XCMhcjjop+meP6VLKv7oAdMEfqaJIdhsYdIo3GPlUg5+pqZSIiMgEKNvrk1HIcudoG0nPH50W5bzgrLjB59/Wo1uIsu5SN1wvbPyjrSRSBpQmMDBPp/nrSlWMbA/eYnB9sZ/nUQP8ApEa9yTxjtSbJZHcFTLLydw44Pv1qzcSGRGj6vH0H+z/9aqt2fLucFQQRnHcUyWby76Q45Dc/4UIESqCkcaK2CSWbHp/kU24kYwu8QXlOPlyeo/pUsgyRskXDr0PHHTrVGJ2iiljByCeMdBz/APWqugbAm+aOLjPHOBg8E1LcyCSKOVc42Hv6E0hlaLypkXAaMgnHH3jT3lUWYbAIDkYxxyBUO97gUYzM8i+U5xmrd3LuTp35z06U2KTeuGfYW4AVeP0p5g3hl++GU8g5wRyP61Wt9QsRwuoVQykK/wAjEdge/wDKh02ybTnalV/NEcIG37zdT1xUt3I0sZZztZmOffgVQEEs8gdm5PIzkcVYtpFmgZdmCp3Y/Q/0qAtuXjqBz781JaMBKEA+8pXHrnp+uKTWgE73Hl26bRhQxBHrwP8ACiR2hiUw/dY53fh0qP5nt3CxqCHX+Rp2wm38uV15PGSTg8UWAkmmdIQFBB+UFh9CP6VKhD6e2TyWGCfXBNNWPfarGF5H6ckf1qRgsdmqJzsk5/D/APXS02AmsbknyEY/Nt6nkEZINVpI9ryRNEAwyCV7Um4xuiAEZjOD16E5q9cosimVR85QZOKqxQzSEWO6RFXdnO5iarXYZ5pnA6Hge3+RUmlN/p6vkjIHFT3BzfyxFMAgjIpvYXQy7fd5oK89ePw/xp+90fkjcTjA64NSRL5UzDjBPB9xUTq4mLYBIyv5cVlsydix9kMmGU4yv3QetTKCAg242EcZ9M1RAnSaK4diVDDnPT2q6AzKwPPJXI7ntQ9CiGcMwjj2Nle4OaSPZ+9dXwOuG7c06WRo44pMDC9c+uTVf5VaQYYBwePoDTQi5PCJoUAKg4ABPfpUSh4roK+RuOM9sGgtugjXdg7iB/3ytWrVVlg8p23FeVb09qaQ0R26bSWAVSKfKCyu/wDGo3AHp6Uo+RmbP+1+f/66ZGSwYFjhlOcjp3ocug2Z0xWMiQJksRlT29qsQMROVIwvllfbpkfrUcimG42udynpxTldI7xSzsw4O31xTeqEKA5kMeRtIfg47g4qtMu2G3VnIGCBj1yT/WnXTbL+BuQBtzz781NF8kKBlyqep9aSdhFW4lATAOAPlUj1PWqYQzEK2c+taNxaKsAcDfs+YqGx171UVyQqiIBWycKefStYbFJD7WGOK4T94Ac4xnJPb+tXIjEsagsSTh1yO4Of6VUTabtFRSWRxkkdeetSTfPCjRgFkztHbg//AF6mWrExJf8AR4ZVRgwSTgAY65/wqsrgKC/QehwRVuWbN1cxlV2bs8L6HOff/wCvUNx8l1JD5SlOoz06ZFUuwy7byq2ntIRlU3Lz+f8A7N+lQuqtGgVMMAOPXkn+v6VJbx/6IysqrztI7D/ORTLlWRhIBgBQAB3PHNZPcRZtisdhJv8AvN+6B9c//qFV7dZIbdfLRiSSSACc47UkcrufLJ/dIcuT3J4A/QVVeUM0aLkBd3Apx3AtRRM77Dv/AHkbkBuuRzg/lT5bDyYkmxwCSAOpHbNLYyyB443Y9M/M3PU+vt/KrUERubfbOREqncT/AJ+v6VoVoZ4E00wVULZ28YzgcZq1DCYWMOCGcENn2BIqxLexxR+XZL7F+9Uld01BZSwYIoDDPuDWd7iKIkRo5Ey2FPHvkf8A1qt48pjHuEgMeRg9c1VIH2uaADlcrg+op8aEKjKcBunr/npVPYRHApW4ZXwImHG716irluzsVjY/MefccEc1DIuGjYNuKdCelWrRNsyn5fmIHH1pdAKTElT2+YBf15p63brGdrbWTCk4605l8qFlK5Jcc/gf8Kgs7bd5gOTvUgfXGR/LH40K3URcVo7gGZBztyy/gTx+VRSs0ZiKHZ1B/A9/0qGymkaUgcKpBI7EdKuTqr5wMKjEEZ6etJqzGQyhZ5pGDc8DGeuBjj8BU9tF5kkbFSFjXr6+361EIdkuAPqAKs8LHgHO/wCU/WpafQLDZGJulUqGXAJJPSntKIoohGASQT+tVJRib5m2RgbsnvVm4VI5QufmUkcfU0NWAhgk8qRCOrEueeTzS6gwXUoFMYOccHvyaWAod/mJlUBI9fTr9aXUw8ssUylR5Yyc9euQf1ppWYbEkDGNY2Xtz+BBFSnL3tvjJRgQQfQ8CmqoiFvHlWAPlk9erH+mKkWNlkA43Bto/Gpe4D3RWBZTgbSAc9vSobF3mhkUjDA9fUkEZ/TH41E9wYUZFbDAb/xGP8f0qTzIIxJJByku049MdaJKyERxTxyQlOXKNnGKiic/aGfP3Og6Yz/+qnwRs6syqVZwJRzyTn0/GpNu1n2JuDDOMHJNNWTF1FZlMkTuoVSQW/2fWprpI1tYi2cgEblPIqCNFffuj2kkpyc9qJzvs4PNUsSMZBx1AP8AWtE7osWykwn387sgD/Z56iqsihrkxgdySfQ9/wClTIskJEaIMZ25z+H9abG2UkmYbdoIwD+VQImVnmVhu3BOmOe4qOeNzNEQy4nUFuecYwf1zTbaJlhcxEjJxzx05/lT0kV5rIEYPl8/99k/yotoBVIInkMefk4YHvzVi6kCn5eMFMc9qig3x3MpZcnqQRjvRqLcBeoyMnHHT/69DsIuXEbXFnDgYbZxjqduQR+XP4VWi3R3gZDlQn5jbjmnyyGJIZC2Afmx2yCQeO9SXUTOTJDwkigrjgcn/wDVULYQ/Pz+cmGRkO9V/hbOcfrSJHtilhduSfToME/zxVK2mkS7mIGYi5GCOODwa0oXRYg7DKgc88ntVpa2GirAzssgIHl5wue3qP5U7TsySBOnJGaSQku8UeVRCcjr+tLYybXOVx61aGtzefctgQoyxHSufWPfMDuK7T9c10Tgm13KcDBrmpZQpY++acloaSJLj90WMv3PXHOaiDMYSAzMGYBSepp0lztt9pBJPzH6cimptMsSE4C/MFzwM81n0MmS+ZFHe4UBgcg8d8YpsrEyGRiBgDH5ColBWYMytgMMEdKklty8qqWA/d5xnqakRETvjIKbnApYpDCsQJzvyOAOMYxUuc7dxwoTaoxUG5gu8jbjIUY5pp2GWFG/KTw7++QMVZlC+SCHJB7479OfwxWWs2HZstv4K+n41bsXSG8CMWZJemT1z0/GmBHazx27spON/DJjgn/GpDbKYXUthWIwT7//AKqdeRKZMMATgHO3Gc96lgJltWjdcgH5QeN3Wm5aFFQWpRo9zcIwI9yQP8KWJw6lQAHBBw3den5ipfMDzSIVkDIQcfQEUlvse1VhkbZBgsvOMjjNFxEd5I6FpFZghGFJPfOD/X9KfcXDCBWKBwUPLc4IJH8sVILV0RYpl3xuxbK9vX/GleIj9xHgrnq3pxim3ZAR2EBk3MDhHU8N1U+3rU9ukTW7blCEj7+ORUEIf92Gxv8AMAI9v8irSKkivvOApx1wDWblqIgu8wLyuQ33XHIAJzx+AH5VXtTISHdVVe24gE8dhWrLCnkuiMwKLuA65rDTf5xcR5A5yTVRd7oovMsPnEJw6qTzwADUWoMAyoqBtqqMenf+tOdkE5Yp+8KgZ9sUSW/n6gYw4DNt3L36Cne2o7inKWwyuzzOdo54/wDr1r6ZtEMKleWGc9+tZt0A9wArBVQflV6wfMiswAHOAO3JpQu9RR3KmrRu1wDHyVPPNPDB0UOM56GmX7iK9ds5GaYuZlKhtqjDqe/vTnqw6jp972z8DdkD8Oef5VXKARjKrKAMfKcYqcSKtozK2DkHJ68HkVmSyAhZVXPP3acb2GW4XRkCKvOeQT0qxMyhlGOvT2PSq0EypuaZBuHOAO2e9S7txSRdzoWycc4/zmhvuG5YtkWbBcZyhA2ngdf8apgFpCpQiQdATgVoRf6O4dsBSe3T61RknAnKSLvAOAe9ZPUllNklklZVULIMBix+9VqG2aBfmKkNx9DkVLOX+yvLbsjsnBGORTVJ+xxl+rKxJ9+RRzSkBMpUXW44C54Pv3NRF/Mllgf5S33fTPann5G+6rqBgc9fWlkjimLMFDMx3cZP5VUdEA6C1jEKYkw2MsQOhz0pzx5V1j2MNwIyMjPbn8KnjzLEu07EIK7fQ/5xUabQrxBl7Hjk+386UmmMqtL8pMrZKZGP8/jTIlYwyNGrHHT2FWr22LPtXA55JNQopjDqkgK5zwe4zx+tKCVtBFGZtkp/iBIHP+frV6QHyG+7vzxjpVKP9/dZ2hgg7Huatu32dMkqWI6deKub6IbItuNpkGGGePWpYlHygHcdwBx7mmRSfaMlskdueBT1GwL5e0hSOh5IzU8tibFWSdbW4ZgCVLEGrJiJZnVj86HaPeiPSp5W3fKAx3fMcmp1tZrdmDNuUswBzkr6fpmtNBlNXmjWJMAYyXB6HI/wpyKkfl7j/u4qK4DJcsw+7tAwT7VJLukWJUB9frSbSaEXQyCdYk2sXPPtx1pLnfFKQjEKBngDrVa2fbexwoPn/iJqxMd9xKCeRgsB6YArNzfPboMrmeRufNZ89SacwQXQYjdnjpTxEgJZcspHB6YNIpVgTuYkcKcVs3oWWtoaJ4sFuhQjse9Nab7LaNHyCTk/QVIJI0QN95u/NM1iP541HCkVlHVgiujLK5hfGD0PoetRSwEjhT15ApHm+aTy1AUHOetSTSZijeMZ8xeAT0arV1uSJZwpJc7+cp8x9qr3Mxact2z+NS/aZEDBRjd8pOKpvJuZmKZxwSaYhyb2zuHy5yRTrgLIqSFTu70wSRqqkE89cdKltJNshjP3ZeAf5GjzGBltycovlysQD6YqMRAsctgHtj2qGGP5mY84zjPYetaSAXdn5XCzDJUgY6UnoQUxMiz5OBtGMVYgZLi13bAHUsMj6Z/oaypLS48zJRuuMkcVq2UbR25V8AY5APP+cUpQ0uK1xkIWRmmK9BkD0oafa+R8xzkDrj2pyxssMgQ7QeBUCKIxggbmHGT1zzVq1rF2LyyhwCDjvilcbXkjBIGSR+mKpxKyttUncCGq5IQxXnD4U596ztYB25pcKeBhl3Y6d6bKuxVRV5xioizooCnC7sj8f/1VI5ZhjPzfwn3q1qBV3l3AwQi9R6mpJIxG23G9SM46fX+tSpG+9JB8qlj5g9GFJejzoAyHcC55IxTWjDZiAvIMOy78Bhj0BI/oKVmKwKP7jlT9cmqOWiWOdPuZxz1PQmriEtbsTgZdt31B/wDr1UloadBICXYqATjJJxUzMUkL9QR29ahiUtuOcEHk9ugqaMb7YoxAwMZPfnP9ayZDFjm2qjAHI9f8+1PinUzsjqN0Tdcc9cVXVUVGXOcf4VLHGzS7lQk4H17c1OjEE6RSMMMBKRwD0+lVbgMLyU9wxIz7VbuIVCbnOVCjIU5qC9kZ5JQOXDFVPqM00hWEWQywFP73KEj+LuKISu3EqhB64wTUMjhQgwRIOfUf561Y83z41klQSISFI6EHnn+X61T0HsMvVZbdVAG1SQOfX/8AXUUCB7WYBshcMAT+H9a0GgjntxscMuWGfoBxVW2Qb5YSfkMbcfr/AEpdA8yCBSpJb606BZA23fgE/MQaLkokKryMcHFVY/38ihTsUc/h70466gXHijTO/wCYnOMYprFJFkiMeAP3m78s/wCfao5pi43BAepH06f0pkcqQ3Sr8xDKAw/Dn+tVYBse4x5GBhuvtTxtBDQhSw6Edqmlg8tZDG2Y+3sQen5VWVvL3MCA3f6UtwNFIhLLcRBRjaGBJ45II/Q1VuImj7rjJxjpU3zNCjKQV8sg49v8imFt0aknnG4n1Gam9gLETFbZum/bkfj/APs02Ib43D5KuDn6ikgAMkijqQTn3A/+vUj7hBCcYO0kgf7xH9KXmANJ5ZiQEncny0+aRo7WORTypx/n9aZbfvyFPGxe/br0qQjbHKWAKjDfkcf1qgH2qILpbhPuvgEf3TUt/wDJfTTbtuwcD1JFVI5xBKNgAV+SO2Km1KcMQWbK9enUmpu0rB0KUbByvyliQDn2pssbBmMbHZuySac24pGMEHkHn0JqRQxiJC5jIqUIZbtKGWLblXUt/wDXqxAxKZPAZyDmo13tboyjDYKf5/OpYVzHIHGF3bv5f0/lTeqERXTB5EH8JBOewqJ4wZEO7d8uM9unapVLNAnlDHLADPX0z+tJHIryRoF2tngr0zVLRFDQh2tt5KufyIH+FXbULHGz4wOgx+tV2X5D25ySPxqzO/l26KFJ45xTXcpdyOQM0kiZG1WwPp/k01iULddoXcPpj/69PeVYwjsoBZRz79P6UxCpm8nqG46+2PSoJGQotxsflipGaqSWbNcI6Nwp3HPX3qzbFohLFtAIHf2P/wBekinWWZd3yhhgMOn41aGJPGr+WRnAReAueg/+tQzxmSSM8EHcwxnAzj+tDGZAuxMyAkbfWoPv6g8nTMYyPXIH+fwpIkuM0KWuyVsCXk56+tZJswtznzA8eOGHpReSNLK7Mf3aDaF9TUNpfMkpDuUVuh9K1ina6Gi1bJP9qVkG5Byw68571YitjK6o3Chju/z+FOt5iVLx4L55XtVoXQaWQNjcDjHQ0uoyq+w37YADBTgf3jim3Fuz/ZZimdh5B4JGf8KYrY1RWyOGPJ6dP/rVcZTJMru37rHGaH0YDXg8qGZVzuZMj8hUKL51zhjtUYxj0GM5qzKXkuiOvUfhximRAQxXNwQF2sxXPt0FZTlYHoVrt03hIGBSPkgA5z61TVxJOcctz8oABoiX7TIzoSG9AM+n+NXLa0ZZmkZgrkYLA5q0+VaiJoVihhgluRmTHyx9+p60+4unmW+RsMoCshA6jI/oaleRIvLjKbnK8N/jTYrIROWLZjZCrD6Ln+goTQ7kMcQEcIVgcn5vTNI2nzXHnSgiJM5DvwMVNBtMSOeFyzHj6/1NQXl9PeR+UPkG7btHpg5z+lQm7sQ25jC3juSCJcAEe45/z71BKxidQvI4U/gBmrB+Vog25/lVF9PTNNFwC7nyownX7uc1SAZhTM6xg7QxAx2HrUsfyvGV+bLDIP15qKO5R5Cj2yqvqpwasJFllltzujU4K45HNUPoRTyoomj6lGAwOveoLGfy7pTL90sMEnpzTr1VD3R3DO4Mcdev/wBeqBJkdnOR6DPSna4mbF6fs9zJGUUlhmM9MZ/wpkzsyyEoDnaScdc9f1/lU2uIR5Vxu2kAqc+v+Saq2z+bECzZQIVP4HOf/Hqz1WorkW4K6hmKsB9RV2HbJBtRvmyAAaqNHm78tlBGDyKmhhnghaVYyZGYBFx26007jTZdRolCwTJuJHemSqrv0O89ARjr1NLJvZFLrtZgdxA5Ge3609VbjCjI+XB9P8/zoYyiIUSADefnPI9P84pl8iy+WdxXaDvx+GKvS2+X/dAhcgkHqOailgUQLuYFiABjucUXGxiFEeFyCFB3ADtjBGatIGedH7bwc+xxVQKp2KrM4zhjjA/CrcIcmOMdA6g5+vSo0uSVN6m88pohl8r19Qf605NpEUcZGN2DnB78frSTxiOcXGQG8v8AM4/+vSZZLgQK2FX7vvzTlrZieoywkZ7k7kIyrAHtxzj9Kued5zqN7IZOMA45FQ2cYS4MchbOOvqamiKqAGwGWT5R65GKltN3DqDnB45IZj834cfpTJGLWNsyEByx2j8ACP5U66OU80cqwz9KZZMEs42XlUmK5PoR/wDWrX7JfQbKWFxGMkHeoz7k1Art9kLHlmYKARn1PT8quSx4uACTlcFcd++Kpm2kWOPzJGiVcscnnr0/QVK1IL0a8RgHDCNjgdPun+gqPcDcRvtXHl/e7j5qS0IkmVUZjn5Tn+LIp0tqcI23kKMkHryf8KbGyCdfJkLMOH2nA9OtMllUpGCu5towgODyBVm8jkKxoBuUDaQegx3z2pgto55Y127mIADg8dKmOqFcbI8EiQ+Yp6HjP3TmrxQraIqNvaNiufoM/wBKpBlb5ggkTJw3deasW048qYJuOGLLjr0AH9aVgKijfn+H1qZ4ohEsSzKp4xnp0qaNUutzt8ssYyyjow9QPWsuWTzZGIBA5wPQVoGxbmgdWLMThujr0560W0TvM53FjnJJ4pYLh0ijfAKbSrIfrVi3VftaOh/dycDJ5B7iknrYaLuoXRtdOVQMluKwljluAWO0E9s4rS1uT5kixwBWMDKY2YKox0xwaqV+hUnqTvHIuxsEj/VgcH6igOWuPmVeByR2AFOtUcsxYsVAzlj0NNtkU3BdhgEc46Ef5NRsQ9yYF2dzPzGoIUDsef8ACm3JKbJQAWCcA9+f8KmSLbvkboO46H3/AEpl5va2ikCh9wPP40k02AxLvMJyE3DqD3FI8sU6YVgsg5XGccc1Ep+Ri8ZG3ksM8/hRHEC4aI4xhiCO2aduwD54mVY5lXnGMH1wP8aV4lngSZvlaNs8H7v+ev51MjQmBUlblQOB+VSJCqkumHOBxnGR3/OlFjFkHmQbpWGEbOQeqH5h/P8AWmvJuij25Xkso9MDpSGJljWM7nifcpx2HBB/lUUkcjxxg8HBA9+B/hR1AlUo8jOoI3Lkg/rUkhRLclYwDkgAd/eo7d1WMzKmCmQw6jP+Bxim3LBoVKkiJ/mAzkg9x+Gapj8xRLMsaESNz0z71etrmRIESZFeM8DIwR7VVYPIo3MqkgMD+P8AiasxAPI8RG0MAR7Me39KzcrkizWyPJHLDwwGCpPOPb1qCBWbZxkbju/EAf40XUjpsjiGGRck+nA/+vRbmTynfO9sgkfjis9b6C6kkkrbSzKY2wcEjg1TCvJENpVW/i4GCPWp5GAcbmycdKllbMY2R85wx9fetI6XuUiNYQRGwRC+3G/d7ehqaCMNdSy4xgdf0pIo1ZgMfNx2qzdhbe0YqCA4xn9KVnKOg+hmTJlX8siQE7iQeh7CtG02+QCwwVXefX/PWsbbh1KS7SDwR1zWrHdCMSsMfcII9/8A69bRVhoqXJDliASx5AxTLRPL2h1IUg4pkrbSXY55xmrMMm9QxXKnsW/SiTsFyulsz3JQ5IYHGeg9DSPGbJDhoyx445x79KuTlVhULkLn7w61RWRftLRebMdrMDkgg4/xp3uFxsULjEjAN5pzkdDx3q5EFSM7yoHU7R2//XUJZFhPljCt6n+lMigYsS/ygnnBqX5iJWmeW3JkwVXhV6ce1QxMjqjY6fxZ59qluiscKKB8rZ/nUFnHvBVmQAc57/SiOwENlO1nfsrYCtw3P5VpThWOz7r44GMA5/lVCZHjlQvDhQc9OfzqWZwy5ywbGck5NOUU3cTHCCUu6SZ46UWbTQanCGJ8piVPpg8D9TU9vL5kBDlsjgbTzwAc/rUc04kuI8NvBYNu9R361C1BFpGTzXBc7GI6djzQW3XZ8nAUgHJ7dRVVGhSVk/vEtx0oQ/vGc9ByE/xpJa2AtSOzKMJj5c5PrVcKsSyGRCxI3D2HI/ninzz7Y1w+5+SeKrXsjtDCikgyADiklaVh9StaI5UsnBc1ajjUMQWy3cnvSwRvBywwvr9KekKoPMkXj69qt6gJGVVjEcBcYJAp6qsUynAYMeDnIpNgyZbcZUD+Ic0sagKoYjGN3TpUKWoizGkzyFGYBSeo5NR3ObaZhuOCPlJ5wecUsM8Vkh3MXkbr61Wmvo3k+ZN033iSeAPTH0rXVgQ3GLgcABxjp3wKkeby4d+3DdBmlcB5I5UYbVI3AADFNuyHZNwyCe/8qlpSY7Eiw/Z7xbv+F+Tj1Gc02CQtJI7MAzg7hSuzeVIjHPzbs545pkQEcoA+YEEmly9x2LDTAWwj9T2HSo4jjgkEg88dMD/69Mkk3MQhI46Z606ANudhzngVS0iCJDIse3cwJ7A1ZvHNwu7cNyP8o74rMkkWSYblYfMMLjj86sRSEyNOgxxkg+pNNIChIJLeJlweuDip7eQvZuGXLL8wPpninajBK8wLqWVz1Q4pfKZdqxD93g7j6jGKJS0JZCu7yIkU8jJJx7//AKqiuuUMkfUcED+dWJ45FjzH8ofox/QU1VZGTb85YckYIz+FStdQWpTjY7VaRcAHrmnTEBhtLHuCPSlkHzg5yPRulWJ44yuYSFPYc8fjWhViFpPlJAwDnAFT21wsUW6La04zyf6VDOqxwsvAGO3XrVaGcRyqB344pdCC3qQMpSbcQr46nOOKVD5TAIzFTHjPTntTJJzPA8aR9PmBz0x1oXcshSVgwXOBSvoItyFnhUDIbrntUWI12jzUZvQc1NFIqzRru4I3c+2R/hVCJCl5MhO4JuGOnekHUseWfO3rkr0z256VKY/3f7xjkttyO2P/ANdRooEieSxwzKoDdRVi4UMu5cbWIAGfUcVLbGxWyYsMACBgk+oqKZ9uc8t296lIMkO1uxzj/P4UsyxkuzNt2gfNTQxsUjSwusi4J+XJ7j/61SXIeGJEK4K8Y9fWoY2y0QVty1oCRJxtK/OvA9xVMZjeW8lm8R4KNxmpbMB0kUv83UD6g5/XFE87ebhV2o2F+tRWQ2TzYO6MHk+oHP8AStN0WjSgjRrdne4VNzZAAJOewqa0jUswkTOMHBGeaoQIGdTu3LgNj3/yasykuJATgGMgcVjIl6kiSyMTiIGMsTgLx1//AFVLJIkkREsTbeMhTiqduxWONfYAnPOaDPPGSpyy7gST024NTqFxZ9qu7QEgHHyt249qhkt8XG5GwqsQQex70SFS6bejAYHfrj+lPlfy5JDyVaQjb6UEmdI0jyMuMBhn8Mn/AOtVvTUbLI5AVzjOeAe1Tod48t+uDhgPyNVDMsbJDKoJyc4GD161d7jZainS1hCyrhQ5yB3zSRRBNWRvM3L/ABejKeAf1p1xCLm3WQ8bW/eYHf1/HimJsEQO4s8Y+XHAx/n+dK4jPvCftHlPwec/WneWLaBm6kgrn/P4VZvbYSXrMmPMf5lBPXIzUM6bdsG7Hy4yex71UdhJECMNibjtOMD8zUreVIMsu1s/eA5NQEtHIqBAQAPmPannBBlyQxHP+NUUi6FUom0h+Nrc8EgcfpiqotxHOrFwUPX2pbaVUYqeckEcfxA/4ZqIsgmdC2NhI61PUDSt1aNXTogYhfxUg/qB+dRvK6pwSV4wT29RUtq7ubdlBKMoHA7q3J/ICq0rEKyh8sOeKh7iLdvFJLcKxwFDDPHJBHrTzufYU4CxH5WPPc1FaysLkAZ2sMfj2/WpHi/0okHgcfmMUhCRkKAwwCTkgVFExLlN2RICuP0/nSKG4O9FYevcUskPlSMyEcHPB5BzTTGS2sJZiw+5FHuyRkfT8zTIpWEixleG55qw6yQxyBQdkjb2A6gdv8aryByx7fuwPrx/9em0mFh8p8tj8v8Anmn2swSzZWXmoVV2QNI2WOAMc5FSTrjbFkLjk0RVkNaD1AEbKmCVkx+gNMRttzuPK5I/DAFU/tRhuMs2Ruyw9atRyKELblbBzg/SosRuWILZ1DEgYGenrk/41SNqRKuTgBt3B9600ld7NpGO0MuMehqpA+9G8wEDPyk9/StGUxYVY3GxtpU88e1T3Sh49pzjIyak2+Uyt1HU89BTIZd07xvjY/K/h1pSbSKexWu1DwER/NuJ2kenH/16qxtIGg3DawIHPWrAE0Nz5bfNFu+6PTGBRNauJG8tCUbDpxz7ikiBmC8jq6lWDbSx7rg1l2crSZj53Icj3rdbEZ2t8yktk9hVCeJ4LjMcS+WwyHCg1aaQ7lubZEq4/wDrjrVdEPmhkAbzCo/IYqWSQPbF9vr1+vWoYrl454IyBuPHTpxx/Ks1uIrX1qk1wy72U+gXjPWoUtIy2133EDp3rQnijmZWDsgUkMoPX3pIJAZCpwB7cGtebSyGMjt/LjTZjgfec4/WnXKPHdSuSoGS3BqpqMCsGnibO49eo+ntU927/a5iG/dvjr9RQMVS4m8llBAA5xz0z/Wrchje2xnaXwQD60yW1Z45J48jKqBjnsKYdyJBG/ZcH1yDSfcCwQyKp387OG7ZFR3RjmtFhJaNmYnIGQP85pIo/wB15buPlXGB9T/9aqt6m23iZWwBnKgen/66zcLsGLHB9jdlVd0jg4I7/SmOXLxoWBc/eRDxzT7G+TCQyBmSQEKcdKsJ5SSmF7TaxAIcN0FVqnqIc77Inkl2hR8vIz04AFTRtvdMnOSNw9Qao34eULGoHldAfQ5p+14JbbL8b06d16f0ppXQ0tCcufLZSdxGcZ9M5H9KpzhugXbyfm9qtyShlG7hV+V2qCZrZJnV8gBjwKlCK95P5ZiddwJHB/GopsqqLnlfvjOK1BHbXUccssjBFGeR/P8AKqN9axKreTOH3EH7pFaJoCJGQszKvy4zxx1qRX8iDgkOAOc9eagaGWOBY0BKk/MR/n3qxZ2zPbySzYVBxuPU0biLN4sUl7coECSbBls8HJU/nWHPhJBEdwwcj61raixNxJg7fMTBP0OP6VQkiK7Q6tkHGfQU46DN3UQs+mxtIAPusR07Vl24QQyKv8LBh9Oh/pWnK4bS1x/zy/kBWRp0zuxy+dwIC4wT6frio3uSWijzeRIPvbsNj0z/AID+VXZlneKVYn3FMAMeM/jS2S+XADIfmkyF46A96Fmaa2vFYkSRgAg9Bg5/ofyqb22GmVvs6bB5srEjjC/41K+4OsrK8nPUY6f5xVOQGOyj+bJPB9+F6U6eRkt4HiY8RjBHeq1KLzyzLPycjj5e1V7kl7dpFXG3BK9168/SnLIz3G8nA34XHQjdSWbFZ/NK5jYYbd3WgRAjlioRTtwQQDyatQeckv3W6gE/jzTntBCzFG/dJgqB70yKVBLIN2cjcR6YP/6qjS4hJvmj3YJA+U+2OKQGMrGZV5CjDfT/APVT5neND8x3FmLcds9Kk8tG05JOM5wPYf5zVJAQl43w5DFs7l5+lPQktHvQBt4IP06fzqNvnjUo3zx/K3Hb1qwU3YIxlAMr7HnIpdBkOC7SREjYw+UHsaWyTKSxiPA+UkfmP60jNi62kYAfr7ZqZXMcqvH1KEEfiOKqOqsURS3KmbAA4X09qguGMkaShN4GQwNMkQIJMZL4IP5EH+lJF5jhRBySxzzn0/SmkSTWDql0hVztBzg06O6+y+XG+e68j/PrUjxrC8e4APgFgBUF6uLlu65Yg59zj9KTVwZcx5plUysAucODyef51HJHIFzuC8D5/wCI8fpTVcrEkQPJ7n16/wBajJaUyD7zlAuD6kCiKXUSFTFvw25Scg+2M5/XFT20ASKVAwL/AHc5x2b/ABpbq0PkhmLnyV2DbyX45pifLZF0YMduCAc4PI5/DFQlfUCtcO8YVI1KynA3Kec1Sm3maUyYi3E8Dvz/ACqfzSGDtgqo4/z+FUgmJC2/cf51oD1NFJgtp5YTcUYZB75H/wBapNOlMlxs4Cg7hgd6rRQN9mkJPyEZBH94HH8iat6PIkYMcgwTyp70002PqWdVUyXTgMAB03d6ooUkZlC+W44BB6/hV7Ucfaiy/MwKjg4I4/yKYLeO2Mcs3zSt1XtSa1G9ydbdRpzGQ4l27sg596zYz5OHwR8oBPbqKvXVwrRsUYEEYrNj+eCRlO0IMn8D6U5JcpJK8uYeScO23GeP88092zYR4I2KWH0yxqC3XzYzld+WzhR+tWEt2FiUY4JkBHfIqFGwENvIkqlZGUxk46/MtNWBoLkZfcoxkD+Ie1MSKG3m8smQyKRkYq891DEjbQSUXOQASB7ZpqFnoAyW0d4v4EycFmYDvQGEbNubKknBU9qieSO4t/MG4c4yRzUO8vAUXLFGA575FAy2FlcrgBgmC2P7vrRqTYeMI2VU4x68Cq+m71vZIlbYJAwwT0I5H6irflNcb2YABOfb/PFJ6MClFN/pZRCQj5Uj2zzWhDb5dkOPlH5+9QW0MLMzoowPQ/0rQgiLXPmROGUjkHqKlu4iu9uz8ONxXgBfX/8AUDU0iFFyf4Mg5POMcfr/ACpjXUkcrrEqk56HvTGnZ1mJAIZSAp9cZ/xocbRAVSVmBPO5cL7nNWHu4kaLADuVAbnk1CWS3t+H3Nsxg87Wxx9KplZEUShCyqOvbOaSjZiL00VuGDgsMjn2qFCpjYrKD2245qQOs9qYZkUMx5YHpjmordUeM7PLT7wOe3aruUmWNzRyr6cfieaddyl9MUkYKtyD/u1Bdg7oUjOdp5x6mrbKJbJ94+62XFFPzKRgLI7XACnOAMDHX0FWkLJDLISN5wBTgsKzKwJBH3QcfWpXhVreTflcFcf7Rwen41owKobz1JcbSFBAH1/wpodgrIGKjjg1IYWlhDRud0ZOY+x9cVXkkYuB61Er7kNs1lTCK2QVK4IPbis8QmWWRx1PVR0+tTtMUKu5wg+VhjOelXDDEWWeFgA4yahXQykkKs5OcqOAP8/WpTDKArOhMYIzmp5XUKrRbflJYkdemf6VTjnlmuFG5jvIHzdu1U3cGy1LFC7rHIp2qq5Hccc1Ut4y2SoUFDkZ781LcSq91MAp3YAzntmoLVGCys2V8obsHvzRH4RkknmhuQSAfTj8KheAyS/MygHkdsVJJdR+U0ZB3eYAG9qr6gkMdzthbKsM+tUtdA0JbdES4RjIMk4C+5x0ps7m2mbYNynqADgA9qaAwCruDEDI7YOKt/IWLSH5j94EUnowZRkjBmLxAhAufcVI2WG5WGSOR9KdHBcPcEW43IowW7GporeGGUCZwT3wc9vaqUeoKPcV4pJEjDDIwCAOgHNNnh3St5h4jHygdQT6/lUsrZJKy4jQZGPzxVW12MzurM2/rn6VKS3GiZnDRiR87QR09af5TXFxLHGwAGTx0/lTIi5wrOUQE5I7das2rJao7oxLSe3OKXMthXGIPs7Ku7oPmycg9f8A61Nv38plVVALDcMDtVW4LSuG3FVx1zyaaH3qrMxKpxyegqVHW4iNRvlUSMAuOv60rxrF8/mKzN0NPRPMYd+cdOgpot5nKEhinoBVNruMihMgmMg4AP1BFX42UjJViOOcfrTGS5DYRcMozkfxDFEFyzFY3jXa5weMGk5LcGJKr3LJCvDbjuPTNRZYM3QnOBitGWImLEDbW9epx6Zqlbxs92itwqgsT6Y5pqSa0EQu3lOvmIQT1rSAlltnMZzxkDJBqrcosjAyjJPI9qv2wYuYkYKwG7kZzTb0K2MVZ7h7gK6sSOzfMP1q+6bYXDMFDMAQPp1onWSGYMNoO4c44qG4c7fmGQjljj3P/wBarchFi0WRE2PJuTPHOCKSdViRirHb7nrTvLCKGfIyu8DPQYz0p0xSS2cAfOnzBc8YrJ+8w3GK27TS0jFmPYnjrVJoGlUyW4KsoyVB5/CpWIa3RUyCOagBENxu3SBieFHQCrWghrF2ZGIyH7Hsf8/zq28kULshGB6DipZxg7kUuSOmRn3xVK8hdpQ4yDt+b24poaZK8QltmPLEkYK9T161VtrNDlvmbALZ9/SrC/KkZY4Denrg/wD1qniJi8wPIp2tnJ7j6UtdiWVFgEjKUJGDkjpx3qBiRqBRRx2z9K0ZIoXIeCTBPGByDTVjkLHz4iyj7r9xx3qEmhISC3WUGQHBJK9OnAP9KqogEt1ub5sYzir8KGG1cpzhgQPWqBMsUszkLgHDcj1pq7Ey5bh8Ru5bCKTux1OP/wBVSFVMO1Dnbj8MZqF7ppd642rsHHTknn+tS2DeczD0Cg454bH+fxpO4wgILPuJ5BAqG5Ytvj6jjkfSlDHcTjkEn9alnCpMvzbWPRgPc0FEcKrG688gc+1SLMCxbJ4yB+fX+lQgMjvvxnOePSnEKkO5SeEyCf8AepiGyKZHK9NhyQajg24umXjOAB9Qf8KshyY2kU53RhTjpx/9YVVLKtwyA4DL26VcS4lqSJ0YQxk7lVWXHvUkpdImWRlLZwSOoqVZE+0eUQNxU5+gPH8qrXOQv3RhySPw4rJkk9vD5ztEpwy5Ofp/+umTTYBTOVHOeuDSu/lbnQ4LLtBH6n881XiUiVlJ3LyMgUxjSAZGdBxgY9jUhlEt1JDImYNxxjtz1oXBQ4GPf1p7MGunXsGOQByTQtWIf9ibzAquPLj5BJ6j0p8lvG8yylhtUbQAMmpoQ7llmjwrD5een5VG/wC7s/JJy7OG3Y6jGD+tU2tkVuFuQLhgSDFJhCOnrj/PvVWS3aEyrxkfdJPWmxq0a3LPyMjaO3AI/rU08yNHHLgk4AYAd6lEjY2jfY+1i6R7unUDI/PGKpxuLmSTzhj5u+AAPqavIuGhlST5Q3ORnIPaqd1Zoszs7+WkjYXHzFvb2q0+gyOVI1uAmDwAQQeDTMJgHey4+YZ7ilTdvAYbk5Oe9IIWyGUYI7ev0piGeWvmCVJEIznApJ7aQ3suyItv5yKlEkvlsvOFPQtyauEeZaq6nHr60r2dxE9uGgt0hXgIysx/vA9fwqKS2f7Q+FGMnjvVWycjUTGx4dShH6/zxWrOm25mmzywB/MZ/rUv4hka2agB3ldVGDgHvR/rLgNkY4HH5Ux51JCT52HgEdqVg8ciqWy2T079x/OlIAe1WSLOQO3P0xSTkKwEwAVe/r/nNWTtS3DO2OcCqGohWhB/hCjOPXtVtLQrYl86QyGUcoyc+gI/+tUiol0rF/lymeO2KpWErS2wB6B9pA7gjH9BV5BttNyAkngn0pWsBHEqxpktnYcimyMZJZJWCriPcPzxUcRdFkVlJDHgZ6AU+VyLeSQDcueARz64/TNJvTQllTymuIyNuZAeTWtBaRxWSlgA3G4kfhVeAxsRKuDnAP1rU4axYOOgpw1QRRUkYLaheTubpVIOsRCgMCOzf0q8gDW6jBIB257VQJO/7uM8n/CiS1GzV3LLACO/P5Y/xrPVCgaQkYJ28jtwanyU2KDk7TkD3AqC4ykKhFJIz9OcVm5XYmPvJPlEsaEg8ZqRpsRokhyj5UkfmD+oqvbyGSJkY5ZiWUH1HWmAt5alh9xl/EkY/wDZaYFi5jVAS3BAbB+oP+FQW777QwZ+aMblJ7juKt3GySMqxztA/Ljn+dUg8MV0jxMox267vWhbCEjiBCpuO3GGz9aIhvut7gdD26YHH8qmKDE3zhcnC5HarcPlrGmXUkxjdke2M0o73EtyiYZRB5SndJI27NQywyGYyKVBAyCT3rSEiLOJAAzJ0rPu4iluxhG9n6gYJIrSKtqyypG5t3wIPMWY/Nz8o9gKsz/vZoVYcHliP8/Sq9skiId8O3AGBg5zVwDMluX4Jidce/8Ak03qxFm6cxwRQICcnJx3x2qNSh8veCGCB2/Dt+IqSQqI9rr8xPI/Go5bhYvKQxDeo69/qaSelmVfQc20IZoiGDfofSqF1BI6y7OfNVW2jr+FaFq6FhhQqZxxTXnyisScs4UDpye9C3AzYreWO/t1WJlVSpyR0AIz/WtByRdEE5Ab5QfQnP8AWqkeoSvMcYZWGDvjAI/EVem8tp43ICkgYJGR6US1ZO5XgfF5mQYVt3TvhjU2pYaJZYhnaMj25ounwrM5BycAqO5PtSFN9g6HkoCP5jNNFdCSVGPmKi8b8gdz0/8A11l6hABNyeH5HPHWtK4mZNhB4OGxVXUI1ZJHPOxs9OcHt/Kp2dxdBgUrZRoAMEjJHOeT/jVQuB5bBsoikEVO7NFGgVTkICQTyM1XjjZ04TCtnnt06VRJes590u4phupCn2qW6mLxqkDqyjgqe9RQ20iSyR7cHaQD7+1Iti+0K2xec4Jwean0GR30UxlDYOzY+4Hsck0sDGW3mVvmKpuX2Pf+daDwvsUmSMp8w5PqM1CkEcVz8kqgMjKEweeDSlsBE2XsowflXb0qnpdq898zk7UibJ/oK05ov3CR+i44qTyjb26xQjliC7DmhPQRCJ/PvXVfuIu0D3p9oyyrJIqsNx+YHvgVFaR7Z8n7zHJ/WrKYjBIAPfBGKmWiFsV79NsSvgkB8LjvwP8AA1WuB/o8SE7FPI+lXZCk9n5UZKSq25AW78nGfwqFlDpEcg8Hr+HSqi+5aI4TsEIJ3YkJ4P0qCeSWFMsuVLYXGKvxwrGycY2sDz9agVdn+tUAFjkHt/nmqQEpeRdOjyTliBg9sVU08brmYtk5Xn860nHm2Xy5J3ZAPaqNmw89doA3EAn055qejEWZGke5KKu4kheRnPHNW8YiMToMjBwMev8A9eqplxIwAK543DnHtU1sFwzbh8ynJPt/+qmtgRXnwlyQhwXwD+P/AOqplnEbGUnk5wKbKsby7lPQZyenpUMwYCQAYj2gAkUnroMkdV87KrhsjHHvUg+TfuOBuOBnviq8LnymbqU6H8aVyz6kEUEAPgZpx3BCXYK3DKQOec+lRxTeSDzs3A/MRnNXJdtwiSBcgqGxmq4j3HNyoVG4B9DTckgYthbsb4sSxxyzf3h7Ut6FJzvAYjkelXbfEFoBxufpj07VjT4a4YyMcZ/Oha7k7mtYQJJHu3ZYDbz6U6WJEmUIQPmAzjsB1/SmW0pZTiEq+4p8vQ44z/Om3gaNjIV3LgZ/2fXFN2HYhvZJbi9j8uULEh4GeoxzmobdPLZtrgKw7Hoff8TTWCnf2k+6COn+TUUS7jOjfKWXjJxzkf8A16fQLFm5tN9u7wph+roPT1H5VnYYSKg5wMscVpRziCcIrOmBkAAEfjVfU4Nkgnhb9zL1xyFPekmFi5bwmKyUswPnMygA55xwarW0ZXUYeDkgdfeoTfJHaWcat84kMjY/h56VoR27tfWzZywYBvwbFTqmU9yG4fE005bcSSFHpzxRJP5o5X50UMD2PHP8jTZUfA3LhWwRk8g9xUE+YruMFt0a4bb+HP8AWjdkPcsjKRSJjjdkfiKqW58pnTG1XByevarRU+UFDbiBgn1xVWSRQjIq4PQ4/Q073ETadn7RtDAkjA56cZ/pVln8wzQkfKCSMfT/AOtVGHzHkA+VSF4A7mrc5AtmQgbAwIx1+hotrcY17aMq0kb7m6nJ/lTEBysuw8ex9OaS3jL3m0/eIJH5cUs9zK0Mf710cc4V+D/hV6PQaEEnlq6iJdrYxx/Om25xJg8Y4+UcYqH7ZcPIUnzJ6AjkfQ1M6CMJIysVPA7EH3qbAWCgjkWXowOdw6HtUoLytIoB27s9ePeoZnZYS0rZYnGMdBR5m6IhB8zfNnPfHNJIVh7yi1TyxkZPp29/Wl+dC7B8BQW4OOR0ql58vzR8Eqe+M49qs3T4jYA5ZuvrSejAm094irRXMe/f8wbuuM81LcIkKRyQKHQsGODnj0zVS0IEjGXKgIQDjtSW80jYQHagHT056/kTRa41qW9iiORQc7SScd/f9Kjt132+XLKevbkZxSO6xKsmDk/Ix/3eP6CpY9k9s/XKHB9v/rUXSArSIFk2oWYMAc9qmtigDLt3A5xjjvSSbYreRgfujAB9Txj+dN00MGKq2WbI2+nHX9abegx4lIYSBTtUDIPBzV6Ng8M+V2ll6GqRZIZQ78kOeAMg4q8I9zEocxtHx/hUx+IEY/lfN85Yc91zVhC7QsCoADdPQAf/AF6c5SRPmYKy9CD+hxUAXZboCRkO2QfoK0eoyZBJFGChj3AknnrVPar3QOOB1ANTSIrRvgenGeVqKCRIJMshZQCBn1p9AYl5cEqUA3tIRkFcYq9bbDaCHLZXHzemaoyKskQkjYMzOQc9RUkEqmdTvwqfKfU1FuhJPuIyyptKkrz0NMJOVnQBCpzz601t5kZActkg80/d5bgPk4G4/jVuJVhpMMchkmLHKhdo78CkWXzZANohXGKbM8ZmBXkkdMA4FQztJ5wPboQe1VZWCw52WOQn5SuQcGkuCspVo/l3H06fQ0qgz4yfmHHT2pZGjgAyQZFHAAqUrMSWpWEbySRELjnAyOOtapTyIndwr5wBjpVaC4aSRUBTB7EUk9w8vmETH5V6DoDRKw9CO4mm+9nAzygXHSmI+/y+Sc8fjTd00jhmkdyBgA5Jp0cm7hyBzzxTb6A2OvHe3QIv3ZhwR2HpSwSBY9nLAHv6Y4psskUhLMdzI33cnpS3MiPtKqFVh0xihLTUeyHbwF+/xnkelTKFlUAkhcZ96quoXYOjHpjmrDbII1VGJbHzDHSs2kSNlIj6+nGKijRnblPmHO2pUtZJ/mIJBGQAck465pZIhGuzcACM8U0AefswjsQc5KgcHmka7uVI27gPpUX2cu6tncPQfWnxTLKwiKODnA561Fk+giU3Fwtsko+Z2zwR9KupEk8QZ8CQj+EjNMspl8oSEsEUn5SfyFNlLzSeYP4umDjFQ4oZHcb7RhzlD37U+MpJIBvwzj5WP8XsaYziWHyp1HPHJ5z61FbqfL2kfMh4z6VUVZCRNd2zoigABvvHnoAMkVVje4nnSRd2/nJH5/1NXJ5y9qrH/Wo2AT6VHbbGfzE+UgHcoPQ461Seg2WbqEoqkSlnBDAAcEHvUEAyfmQfQ1HI7kjJLqPkyGz16U7y1BPcqPShsC88qLAVZV3sMFsjis6JlS6BVlKn5SfanSBXhLYy2Nv0qnseDAjRmY8DPGKcUBNtdWb5skg4A6UycsqBvLDSH5WfpViW6EEcTMA6N8r4HQj0/DFU72FonVo5C0b5PP8AKrTGWPOWS0VnP3DjcBjFPkmUSFi67Rgc+tVLXA0+4y2VLqciq7yIx27iAOAQM80ct2IsrIBbwqedoJ5/3v8A61W3i3XJ3AAOoxjpjOaq3qBDbKp+Vg2D9aR55njG09BtyOuPek9dSSeV47WRvLCuD1HTH40ouCLbz0fLg4K1RWJ3VCWOOcg/X/69SwttjmVSSpxSYWNO3YzQN5gUM69qzp4JYHZW4SRcbs5HUH+lT2YYsFVsgrt47dTmmST+U7wyq0kZ7nt7ip2ER72kAVXyQGAGPY4/nUtjLsvZ4c4wAufTbj/A0iog2srBlc7fcf5xRbFW1Bnx13Hj6HrQCLeYzcFi2GwCQ3A55/rQ7FnVJl5PAdaguhunQ4AB+Un12tjH5YqcRlUky/KHP8x/MfrSbVgZTnfY3ysT71MqmeIK2SzR9evfNJZokzSeb9wL/Wrnl+SqqGHAxn15NFwRUhQpaAgk7D930qIQq7RMW3Lu5q40i7ZQRlRgnH+NU2whQrkMoyvsc5qot3Li9S+qebM5BAaMEEnvUEYaSQndgJ39KsPMrRMyHG/a2fwOf51Xh5UJjJk5P07UnoN6Mm8tXRXKsRg8AflUIk27gB8pPJI5pyc5COVG4cg8+/8ASrDuilcgEn0PQe9TcRVByVVs5LYx7VVnMj3UjW7hWZi3ocVdljUgOrZ5BOBSCJDK20EMp4z0ql3EN8xmljiEhBBGcdTVy5j81N8L/MFzt9vaqCrtlZihBCnJ/DFRNPL5sbISQAwGPT/9dFrsaJnfyo5Soz+73H3O4cflS28f2i2Un5BnJ/IUkMe5RI27fsOVHfB6/lT7aRWUmT5Uxg+wOM/pmk0LqNS4M0Ei24OE546kdP8ACpMyFVV2VvlyQxwAaq24eO+kt9uxArKcDqaYr7Ldjne0T5w3fI/+vV6AWjYugKptII4weRVOS3miXeIXwDzjn9auLL/xLx5j8gBT7Z6fkc1TjvJLWUxkuQvViaeoDpo/tKl0GHxhj/nvU1k/7hMjI+6f6VZhvUlUOyLIO5GAaXyLV0cW0uzB5U9qzd1oxdSmYiLmObaDhhg9DVzUXK5PUA4pwZAJBw7L8w/rUcy+eIFBGJMZB+tV1GQvH5k0aEffIYewxk1ajIm84E4YMChP0qGNY31QqD8qLtA9OKkSTzANp4IJoBD9QcPbRhF5PPFVolzC0RUbduOfwP8AWrV0jJEjZzt7VXWQSMzAY6kHHTJpsctx1pAsEeXZVUdlB9RU7TwqSoBAOOnbjistvOZwxJIBGcmrLhhdKNoZSBywzjA//VS3EPudzMFSQYYbQT1J+tQ3MhQwwoDtgB3kn754qx5ShEKtvUnBHfNUpm3XTZH7vd82Oh96i+thMswMzoCg4yMH6etakUwksGJ4O3GTWRFKba4R/vIw5AH+fSr1wpa2Ywn923zcdh6frVKSQ4uzFS5iieOIJkEHcc9uvSq1xCxuyVbIc9R05pH/AHa7jjgAfpU+nP5pXdjCOB0+p/xqXJPYdxkbM8y+WQCQTz2wancrKjLuO8dc/wA6gtl/f4z0+X9SaiaRzckKAwJ5I7VLV0IoM0yXobI2o35H1rTKZZmHIDqw+gz/AFzUd0rCRCY+H6U5PMRWQ8FhnGffkfrVJ3WohScvG4GE2YPv2qCeEfLtZcbjtPtUh3CMKvQCmCLz0Q78lTtGPrTYxXj/AHKjcMgZ5796ntyNrGRhnavbjH+RUFwvJK56kf4UkcpUquMjjPvmo1Qi7FGhgkdmAB446ms68lMcKsBtUc5J5Oa1l+aExsyqME8fjVCW1PlyRTcqCHjbPHutaN6IbZFK4MaK0jRnqJP6Gp48teR+YOVTLfpzUUUaypMJwGj34UZp0ZETTfNhfLVV9uT/AIGhaAie3jEjPLIWKrubg0y9QiNshSyZwff0/SpWX7NbpvIGMMQD1J/+t/OqqyvJ9oj+9tPX6f8A1xUy3uNsIgHVDnCEqSfXHUUYjkVg3HAwe4+Uc0y3kDFF6AkfLVmMxCLDKMuqrn8BVJWYyuoSWUyIp2nse571ZnJihhZvvKSpwOQarupXciDiMZyKfBK8sWWwfLJLEjPX+vFTbqQLIreTHsHIy3Hvmp7VflO8cEcj1phwskcjozAADKjpnPX6VLA2JHTqA2M96OhXQrXCsnkPtJUKqk/hz+tNuFj3yIxOHCsCBU0gLRqxLbY92ecZORx+tIWztO1RtjDAn161otUHQrPdiKdkjiUPnbuIz0AqCMStGrOQMN8owFH+fepJXBmCBFLZ7Lz+NSSY3KjgFQD8p71LZJXYCd2bDjbjcm/+vpSRFg2PLw4YcA4GPqana1KjejEKx6n7w9qkuSEjb7OQ2D8wHQ1atYZbdkWBUwNzcIfwxWckmZGVhyH3L/UVcbY6KIyAY2xtK5289qrHzFDySIoZeOF5NQ27A2SFttvbJycZz6nn/wCtSuwkeMnA25BJGCPpimSxFplQvjb3K9DU6QIY/mkDNnqPSiOmrBXCLBdnyp+XqPpTE2y5jyQp4460Y2I+Tg5wM+lNEWclDwR2rN+9Indg1qUhWIOCUkDAnqPekkhldA6IAGUkYOMH/Iqw6s0TP8wKjHHXgj+dKrNLavkqV3DgD1HX9K1NNLEKNthUyAnr3ye3+NQPG4bAwyEAgn+VS7FBdXbBxnA6GiJ1jIVUPPUMc0JAKSHtZF5HPOKgsYD5zsOQF6+tThiVYAbe1JGzQ278726Ajjr/APqotoSOmMQJYZV2+bGPengGRoogQFzznrSOI2chjhhg/n/+ukWOMygiTJBBxTtYdhoQtbqOQT26896WV87GwOM546YGajuUl8xjCnRj39//AK9SCCWPcCdwOAMjIOai19QIQSLZygyMhcH/AD7U1rl/tMbJtxkNjvmrht9tu5VXUEjI9OeoqlJEqyK75GUGMetOLAs2+QJog2BFIVHHb0ok3/dXDoQe3ampIFuphg/PmTPr3/kadAWVZF6FThT6/wCeKco31Gx5lMqBs9PQenP9Khe2UIjkjbz16+1S24Me7eOh5BqaSBLrzPKIUqBj05ANTHezEtCKPcPlQnIBY49SSc/youZpVhDryxYdf4hjmhhtg+XKyHv6/wCeaj3/ADNGrZOAwz64qgKrjzcSKNgxjB7ECkt4Q8Z3urnGdwP+0DinecGDPH97BUk8gH3FRwOGdVKBTk5B6ZxnH6Ua2AS8hleQvHtbtkHt2qxpUcyiSG4T92/TcOjetMtomSQtDJlj1XNTyqI3Mi7lJHAJPH0p7KwijPp8cc+8HAz9054rV+bFtJu5yS3Pfg/41BJcLIu+ZSdrbXA4Psf8+lTSqgtITC+5RvOf+A96mTegGbHlQDjODUjyiY7LjAGNyMV5AzjGabbPHtZZSWbqSBUjwllZ1ZGU8DAqragPtwX2qzAHOCR37f4VBNaTpIzEfLz0GTiprKKRWbccMpO0H1xVWVZjKwDEYbOR60IaSS1JIZkKgFn5O3GM5NaD2iQ23lsN7YBx+I61XbC3cICIQ3zbiDwe9Si4WQliSSQfp0J/pT32HZdCG2KJcJgggZb5vbrzVeeVJJysSjYpPzdBimy7VwSu35irAnof8/yo1O2Mcqon3XUH646/yqNFMjqTGRdilERwBxlR1/CrPlszEzzBUIG1CAcGs+2H2VS2Mt2X0oE8s2M88nAq1Gwx00TxI4JLLu9elOstkRVpmO05OPUe38qem2WM7zgcgE854qtKgJKA7mHQelK4PQnWeNpWeFcnBBB6kVHlTL6DAP6ZotbXciNgklsAg1dfTniYybgTkhR68f8A1qT2FuRrwEO0sWAwRzjI6UsSoqDzAFcEqcHpkVHPDcGFVY5jU9M/d/Co/wB20khVSq5yAKNLFbFu4jItg/yspIcr+GGP5gfnTNMuw1yYmyEdO/qP/rZoVknCxBiOAp/EcfhkCq10Ft7qAwnI2qX9j3FEknoJli7kQyiJUyDgsegyAAasWUiQ3IdsbSQGb0z0qoWSScyqD5Y6A/xUsYFzPtH8PXPGTTtpYdi1M8ThVcbm74HrVlHcJH5bYjGRkVhzzfv/AJDtDE496u2LEJGdxw0m0gmk9LA3qPIhE5WV9rNyG7fjRcJ5Ucce7LAkkfj0/ICq06K95hGLHOM+pq/PAiWhcEDy8DP1p3FcqRtmTkEMf5VHMpEiYU7d3XPWpB87JJ0Knn3qVt2CMDA6GgZEsRKuUTDD5duKhWF7cszbTuIIPUjrVoXQawmG3aTgjuOuP61SiZ2QsziQdeOlC0QF4SgMjkAq45JHcf5FQ3js5+Vs7uvNPclrRiV5U7gex7f4flUMrq9u7CT94epPfJq0xldZAzlh06ADqanSM3G5t449OlQxiJIj7jkntUtptku41zhXIwPWqegx27apZVwOAe+f84qAqXYMRuyfXGB7mrJTCeWg4K9T37iqom2Oc4YFcfTvURlrYVwjYiQDdtVeVyc/57U3eFUjrkj8aQI4LyKpwOce1K0i7QS2xgMYx3zTkDLUwKQEoxDEj+RqmxMe7oX6GpXu5ZZGZDnKhScdsdKgmTYy9HDAE4pJXE9R9ijupfp3p5yWVdmGzx709OFwH2kfdUjtSrsYjzVJJOd1XYoIXWHdJIu4nhSD0qSKZAR8uR3J70kiq2RwiAlsd8en6U5kQoz8naPujjHpWLaIHxTRidd+FHQ4Y5q3eCEoqxnhW3DHWsl1WE4HDOAw3DNS2UxinD9QflJI6ZHWmgvctxqBICdwUrn7vv8A/WpIok8/qfqaI4jIARIBwQRjHNE427fLYrjgjrkUrpDuTGNGmEQJG0kkZ4ouJIw2xGCkcEYqAnyc7CAzqME+mM1URi0pYOGIP3fb1pWu7jW5c807Cv3h/dYZI+lNLLH83pyR61Cyr8rZ5zmpi8aqGk6+9NoTIpSqko+5kxuGOODgClgmtwIztbeAVPzY4zUnmxyQkpGCV7H0/wD1/wA6acKMiFCjDIIFGyEEsSwqNhLI/I9//wBVWbTfK2BnaOpbpiltwlymxQcjlceveiR3jYFeE68VHLcYlw5iBMQRmHUd8Z61C98hALAvg4O0/dovJcNI6kYJIzVGSJ4pg6j73cdDWyS2LtdF55be9hC7gD1yev41AbKcKYyTIrjhh/Cw6f4UrRrFYM6pguenXFRWt3MUMcZJYcqD6UcrWxIlgUitrkTqQgZRjvnmojFC7brdwp9HGP1rQkIuoR8oXefmwO4p6GKMokag5IBB6YrNzaZOxXuRujjOAdm3qPYZqlcv5EgSJtwXritLaRNKCcbW6/nWfeOEkkXGQrc5PJqokimbDBgTgAnpSRNiGRj0J456f5zTV3GNVIO5+T9KdGN9sxxyWPamUWdPdopI842u4Q+3+c0moNi4bjKiog5RNh4ZWVj7YqzfKPtRJOFK9fw4qXuS9xLTJeNeMK5J98U94Ak/nQnKsD17cVFCPKRVQZfYcY/HH86s2KSNKzOw24AK+tQ73DqChHhmV/vpJvUD3H/1hReti2Lng5/OmyJHHeFtx5GCf0qO9cNCkeQQPTrj3pWuweotghZHHXKnj+VXTEfsoX720c1UgD+ZHF9wPgZ+taUOSyhlx6iqaAoJtkhkVBwVySD0AIqCAZBUnODz71a8r7POyZyrHa30J6VUWQxzEDA4xzSv2GTW+FsJomGDuGAf0/nTz+6LbepO3rj/AD0FIu5bhUIHzr0x3Bq1DEqhZHXcEPAHc5q3rqXIgjJhj3E4c8EAdKbEZWlfOGUDjjOaief7W8jfMW6gDp+PtSyCSFWVuCxxkfhStqIsrbplm3gDoRRJIqtlNpbOTt7iqwTzUDcAlsZz+VTXw3JIw4+c9PSpb6A2PmZCcdPMwMEdc/8A6qhgRUkXzBkqSOaI2V7fP8cZwfpUikbizDGT8vvVR0AsXVqwAlix904+tUrt8xqVCKxGCo9e5/Stctix45wM5rK2RNIHJ/dhckjmqkNjZSzXFrcAMTtBcKO44J/Q01dNlXzY2ZCZcLjcOTnipXlSe0cRHYqHIAPY8c/iB+dQzSBJHfkNKA2R67ev60kSQmF5ZbvySjI6lU2sCeDkcD6frTLsZVJzGQdmyVe/I4P4HP5Cl0u0fG8OFjzuLnocVcM8ETLErBkPUuCen48citRmXZyNHDlGCmN87iOoPY/l+tXoZlluG2AAOmRVdrRRIyocNzlCc4Pt61LaxmKWIkrgEqcen+TUVGmrgy1b3DKjxyAPnkcc47jNK08X2pDEMJGMgjt8pOPzIolZVBbGGAPb9KpIGDHZyWBH6c/pULUTLdkrCYMwzlNx9Rz1/wA+tPiVwX2odqnOfXj/AOtUltKJbNVYbG27Q47Dnj6cUh8+3kGHwWHY5zVLfUY7zftG6InoNvvUVrA8U2z5SJEZR/vdv5U2U4vtycduO/rVqZ9mzkZznn1pMXUzGd1uh5hJCAEqe5xVgzEwhhjGeM/r/So3j/fSF2UlcDj6U5ofLt1DHGBkj/PuKkB0cgiyT1Y8e2adcRpHCyr91+R65qrKpeOPHdqtyrtj8iZt7A8Hv7UkuoktLlRopUjjkPPU49hWpbtusWKrkrz9f8iopRm3UZXbgMPrjJFLYuyW7Dn5zj9KE9dRrcgulIdPn+Vsk/4VLbuBAz5A+XgjoTzzTpFjliaXb8oOQCe/fFMtVAVy33Bg+3HNNRXQaJIo8u5zg4JGKYsb4LKhyRg44xVixUSIwccDnH1pJpw7eVHwvTIpWEGcqATnA4z1qsCfMUyEAuxUc54xU+TMhGcOODj+dUpJI02ucZVs+2f8ikgLuw9NwHJGD3xTEEayYjPJBOD64zSRETPuUgjzeueRmoW3I0nZsEBvUkY/rT8gEViwOd2Q2Bn6dar7WVlcY55+hqwiNucSDDKvb1H+TUSzozZPTHA9MChbi6ks0gLSANhlUA+g96u28qm3RidwAwaoRruRmaUqM4LDrinxzxsNseVXp6n61bXMDLctsG27MqpJIPQCs6G2Z7uTzGwFAz7n/OavC7dYmZumTgAc8VEql7ycn5cbePqv/wBelsx9SO5cyLtPzMe3pjp/WobMtHMSw+Vhgj1PpUkiSGTcMHnBA65pz2zyMGYMhADEg96l7DFgkSIbeAVcZz1Azz+lV/NYBh1OBsGe4GM04pm4DOACp596kS0BuRIrIY+ThT+lCJ3Gu7JE0z42ZG71p6XCLIyqMRY3hh6VI9ur2s8TnBYZGPQGqkUKxRS9WAhOQTzkGnpYbLErW7PHJ5rIxQhWwcdT/npU4XcokDjjaSfXnH9KzNxEcAWMkMn9TV+GEi3ZSwDkA8dBzRyoZJIwW3uF3EDzeDj1FRuwiQOVZyflYAj0H+fzpwZUjmZpQqll+bHByD7VGjo8D8ltpBP0C/8A160Ww0tB8T2kjCTyn3j1aoZH3XErIqnGAA3IpIxDIx2zHoPkK47/AP1qhUZyzKSHbr+NQ1ZkPcsW2pP9sW2njXy5CFDBRjPagzsLv7O8KBiwUlVx39qrSXCRZ34C545ya0Y4jNdW04G9W2tnPPY80SdkA6NI8NLjGRgj8c1C5CsyZ+ZF3cev+cUqiRZIwhyo5Iz1qS4QRz7gSQ+GB9KhN3AqOWdEXHzYyT+NaFrCiwySMMhF4HrUIgZpVUDqM1JEjgeW7KWkbJC84Apu9hkE0XyDGAB1pI4nDlhwgqVgS2WO7B4HYUwGWZ9qjCDlj/SsIt7IRIJJA2F2Ed8jFP8AmFtLtG1iM4HIHNUHJaUgkYII9AOn+NWbTeFZZAcLyAfSt7MZXdw0gLryVxxxTiivghsIfzpzxmQmTIZcdR2oMiF84wDwMD8fwq4tDTHpDhGK5PAGD/OhVVYo4/ukNk5/Ch8Mxx94daa4yI+hJHIx3zRuA2XHyMGwVUZ/KkCsHjmT51PHzU+RP3YIKjgZz7U6Ii3gAwG5yAeKNegEiOvl+dg5I/lx/ShZpAEZCG3HOSOgpBMXiJMQ5yCD7YxRI6rIqNjAGOlO62ARbjM5cu23IJyePT+tV7hx5UAkU42rk96uMkbNtPOT0HSopHaKNBsDcAZK5qUBA5JkhkXA3AIfcYI/mtTz5WHgYIxTLhHkZIgUC7TnIxyDmrAUTMxJBVjxx2q+hXQrrCwiEisSCeQecg5qaImFd5yHwoPHGMY5/Sp45EWbyo/lPc+2Krvc7nByfKydw9akQXabHRdpbg8+gqvucTblPy8cFc9uau2+1isjuTnj8OlZt2zCRli+Vjxz06ChagOWNUaTaMCQY6cH1olWLkAckY69KI2d7dQSeRxntzQsceFG9nc/yqgIUWFSFZWQdmxnmpw7SLt8zzEU/jUCzW4JHkHKnP3sYqzZ/Z5ZS6LtZOQD0496lxYrCTSxpshZHZZOA4/QEdqls1AR4wQYgGzjqMqf8KhkVZmLMCki8k8YYe/uKtRukiyvGuBt5Hrwf8/jTcdBsh/s9UCSIflKtk/hioI3W3hniZiWAGzHUHPNazRAaY6K2GGeprMWLzZIpHwC45x37Gq1Cw23bzCueHPT3p26OCVixZtzHlR0qaS3CXcZjCjaMbiec9v1qlqBk89NhXBUHB9aTjZjew+5lZJMMCqbTnOM85H8jVQsQqFW6/MD7ZxT7lJH+8doC4wARikS1dh8vRRxiheRCeoXpzC6iEuxxuI7Hv8A596nuyJYLVmyXVB+eBUi4kMzL8jsFfgkd/8A64q1bxLPAmxQxf5vr6/ypVOjHJGQ6bFw7BScEEjNTWkWG8wMNuCck+xzir13bRtGZNvzKuR2zWPJJKikgfd446AU1qhdB8s8IDBQVIHyk9feljV5uV+V8dR6d6qhmmbe6bgOoHU1akSO1QSkglxwMmm0ItQySQ2rDhTnO7oaTzJpXLiY7P4WP86gEUUlv5m7ByB+dTQIgOwyYBXHzdB3pSVirEsTtHbbGfO45J64plsiSPs8xF6/NjrQ+DEsMYHmMfmc9h6VDAkMEoeV2O05AHes1qFmWEt/KuVBdWyMBgeD/nipbtBJxwF5I6HryP1pnmRGNBHzJuLAjqKJV3ruLAP0yPz/AM/SqV+oDF2OCqLtJOOfSnxOjFB90rn5unQd/wBKc8KFHcDDRcbRzVe3LtI7KuVx0+pp3GDokNvvUBpH6jP3ffp/WorZ2jljdjhUcNirDxqilVGXPPJzimLayCNujqT0HUVN7kbl2BI/NkRAPMjYksfxFNcsoMRO9STjOcHpU8MXlSSS9TIe/Hb/AOvSEBpDnnB/oKlySVx3K2I0GCckdhSXSutpvUYCtg5PXIoz9oMicll7jtUTSP5QR1OR8xz7Zq47D0sJC8TCeNiwYxEYUdcYP9KbGgt7Bj2zkZ71DYOf7QXcoZTlSvfkY/rV3UGUMkSpuUdRmlLewmQ2M77NknKEhefTvUdzCqsQDyDhs9jViUx5UjIQdgOpxxxTdQicxqRwcfMfU/8A6q1RViB0j8kd2PbtU+niMXlvgEAMOW57iozMq2qq6BnGR07U23mZgEUDcO+etUPQkJ8tXJOQpKgg9aohFaZnVSVPQZ56VoFBI7ISo5AJzz6VHFG0hSLCr5ecvnGRU7MT3HQys1q0KDcXxnI54qk48wMpViw7mraSLaurFCVyeDxn3phmMzCIgAyMBuBwTz3pWBoQpHFag4ycnODVB5v3gVfugc1rTCFUHZETJx3NZMce5jIejn8aqn5gizHG0jbV+Zie1Tyx+W2xnO8Dr+GRV3TbURIJWjZj95WJwBUFx5DzAIsgZ+MscgGlJgyIzBwGkXJRdvHFFsX2ynAJIHXpTobR3LtKMbe34f0/pVi3iCsqSfJ8uWz9axdibEEStcOyyjpjAxip7eJnkMXCxyAkZ7YqQFIp3aFdwOMCo9zwgKYwq4xuDZOKFqJblqPaqOrgbgMYH55+tZskjvKWQkDdxnrWkHWSFFZseblc46Hsfz/nWcxKMVBBbP5Gm9RvUlazmkTz2+6ox8xxVdFWNyeSSP8A9dRvJJJgZJJOKdIVU+W642jBbNUhlhVxIjPk56DrVy0tFulfzWxzwe+apziSJocDlRgn3qwbwRW5jAO5jnIPSluG5CXSOR02blBIznkg1IBIgKqu5AODjjpx/Oq0cojkLsuSRwD296ux3KmDbvH7s88U9ikCRfIgDbSCCSOD61PPHDvLysV3qCFXnNQKyu2Q4weRnj+dOnjk8g7SAuOP/wBdFtR6DJ2tjC37kA8kcnt3pkcsdzGBjcVGCG/+tUbbvmifBJGc54+lQWaSKTtjbPTIq7qwrk8zOGVViABxgkdqjdjEFmRVUA8YTkdsZ796uiN1I5zGR0Paq5t/LdipA4wRjjmpU0MsxKqxOf4A7MD+WKy1nka6wG+U9jWjGUe2VeSMnJ96qmBkf7uMHJ4qUvebZJIwe7ibHLE7h+B/+vVW/TzreN8fMCFfA5zj/wCtU9pK0EYPOQGz6+tPlUlhMMHeOQPUZINLZkGc7Fbr0VCFH4DFXI4v3SqnU9PzNVNpYbj684qxNLIkRMfBGOnuKsY8WUSt+/mG/uF71JPCJinzHaAecelUIncK28Eu3IBrSg/e2iMwwd4z9Oc0ne4hEChpGRegAz36j9KsQYiSTkAZJPtUMRbY3HKEE+45pLkZhLs3Lt1qHqPcYDFLGGOflYjn86bcNG1wihNnHHy9abbjIfPJG0+31pzgPfF2PAAH1OKXUlk7lfMVskBKtxPngYHCkevrUDBTsOM57GnxJ9zICkMM89sGm3oUNLCSV8AgqSDmqk4CTsSARkdO/FX0PXIx0yT0qrcqBIy4ztwCf0qYiC4dTEs0fWMqzfXOD/jUsk7hVWMAndkD37VD5QEDD+8Mc96dayb4o3BBcLtwexrXdFboljEVpCUI+dhgkc1FNCZoo2DYIPKnnnFBBBbeQST1p0kJKMVdcso28+nFZi2ILeJpEaGUFMc/XnirE5YxoEKhiM89+BUcMjLDtcbT0BpJ1ZliCk7guCB+FJ7gMtc+aw3tiT5dpHGf/wBdWX3Sw71TG0Dj+dMQK52N/rQBViNitu5U4J+Zcj3HFVcdyaGQGzdGbqpx9cVktK8UkZRBt4DA+tamnKrRMZ1CsCfl9Kx71me7kKtsVT/hWrVypFkQxiQbFYLNx1yB3x+eKhSBJEhkYjEZIJHc5/8A1VPYT77feSCORnt9aivGCwyMgwpcHj/aGT/Ks1vYzFdzu8sKChP3R+dMknDxhxHGAOxXqKbBB9sNsS2ChYk/TH/1qfcNDaZWRywXnI6k1qURXbNLAjjCtnr346VLgfJKq4I5PcdadHiQLshQIy53Hr64qYII4drAYxg/iD1/KoewDZc7i28AYzz+n8/0qKzw5Z+wPOOx/wAmnTkvCigkDGfXPFQ2DPGzRsCCTyKVrIRdRd0DFPl2qR171Fau5kWEbiScAk5GKsrjySB/y0Ofp0qEFobhFU8IMdffNJO4xtwA8pkXj5d359Kc7b7ONzzt+Ukfoakn2i3TI+YkA49sgfpVYER7oVYfMM4HqP8A61O10ADi4PcE5NE2ZWwTwRnP0Of5U6IAAsw4wR68Yp0mPk3HG/8AQVHUTIY3UqccdcMf5U2NjLdbi24BTyfpUeP3UkeQrLgkfp/WlgZz5jKMDbt9O9UtBJ2LC7fnQOXXCgYP5fpVi2mzanJw4bKikjXyJNoA27QWB7mkUAySRxj+Ld+QwP1NQtSkR/dVht5RiMA/nViAEphm+R1zj2qGVXkjcL8pJyxqaIO1uvlDIXJPtg1rF9xj5y8cG1Mgn5SR7AVSik8tge/YCryOphVn52mqixSGYyIrbVUgYHUmicBWJ7Rs36KDkMSW49qhv7UCRMAAFckenPNWoEMVyssiFRzj8sgVBIzTbhKCz44A9KzW4upDaBVb5XBCzLk+vWpSHN42MFVORVW0/d70bhg6nB78/wD16syMFaWTjG9RyfY0P4gJI3NxHMeCctg+3pVGd403KYwCOMg81atz5SyYbkyDGKpXEiCQAqNjtnb3ojqxEwETwh1bKMM7D1/zmrFtDEYXXoSvTr0qtOqwLGxOzKjAHbjNW8rLEJfuSuMMPr/Fj3p6jIbePH3QSfmJ9MY/xpsDuUllYclsH9P8DUmXj+WPJ4wSBTbZHInR1O/fzj6Cn0GhRcbWk3hmAGAAcU3m4JUk54YfTpRckQgbdrMBn5hgn6VFBOyYlYdeoA6ik9tBMeAvn+X1yMbh/Snon2WSR8sVUcCrQVfOGABjjPpS3M8MalQu7sSTgU4X3BCMjSLuh+9zkE/h+nH5VFbsWeUS2/AB+YDBYUGRsho22BhkFO/fvTSGgZjvY5UghhjqCBQ7DZE0QSzV3LoULADHHPtTdKUFSpk3nJ6/Q8fnVuFtweOWUBM7TkYyccf59qGtBblmRcZwcjv/AJzRoIiRRJp7xKcDPBPPTj+tRRZRZhjIVADx9M/yq40CKzkHYsgZcA5xyD/KoljRBIFy+4jrx2/+vQgRXiS3EbTRJtbbhhnpU1tGzQpEwyHGV46GoWjKxGNECszdB3Jqe3MkZxKqnDBuO/FS7vUlbmYsTzXSrIqlc4yOTXRBhAiKMFcgAY5FUbSIecG3I2AG4Xpkf/Xqw7rIiOoz83WqmymMsVY5YjDv0HpU7BTGozl06fjVCK5PmyKWwMde+e1OR9rbiflA5APNDSsIuBQ5CsygEYbHb3qCLZECI2J7EnqakaQtIyA7jn0x2oMa+Srt948fQVi23oBWdicc4B9OtOt0aIEoSY+jA8H60jgskkZ5UplSPrUMEbRQkOTt67Qf51UbLQdiZ4suQkat15HT8Pyp8G5bR9/GT0NOgDCEyZDHB2j8KdtMsB3naxOTk4rVWGiH5kjlG3BAGR0qN9zkOOBng+vtS3B4KFCA5GCe/XmnTvH8qnhc8EdqhrXQljN6h/VsHPoKaTvkwOn3fYYpTAHuV/hVTnb6gc1NGU+ZFRvm6tjjirW4DgMIoibd1BA4yM1Wl2xMwkOfQ+1SFcrDg7MM3IPsKidFlhKKu5kOQfUVMnqMdHM0rFYhgLg/hzn+Yq15YnkdEJ3oM49aqWakb14VlGMde9WVHlXImBI5wT6igaLFqoJLFSWGcg0gYOMfw9x6CponBSTI3Edh1NZzuysdg+UjGa16FElwuG4w68kfiP8A61RKqwW+I5Dw5DZ/DGKdAzYb5Nw44J+tIrxyzSIcKrcgkenB49eKSfQF2FDkkrGBvlXdz09f50jlCI8IcsOPapZmRUCquI15weuPWlVY5gqMvzYzkdaW+ghYpkhQZHPXr71BIVjUsy5PPGe/rUl0nkhHb+IYAA/nS3Co8YUJsxgZ784/pQ/dBkMbyBSiomAB14/WmzvGp+583qnGBTXlbcSMBucZ4pQm6NVdlVh1IOcDNUmBn3JOf3RyOrZHNPRvKtuQdznBA7ipJoBCSFy5PcDNC2xlAAJ9M5xindWAmhijkbDsQp5wOpqe2k3R3IXICBQM/WqW6aOVY1wHB5fHWtC1QrHLIQCrHY2PakHUm1YmKxBUfeAyaoWDCa36tmN8jPuKuX9pN9lO+TKk/KOTVSwjMczqPu7dox0J65ptpIJbkk8q+dEcdsn29KS7jZJ28tY+TkB1DY9qgmc+bJkZHK/l3/M05JDvkeQGQhg5HTPr/MVLbBgtvNPC7MFCp6DHP8qjhjkhkZxJut3UggnBHpVqS6ikTe2Y0LYYA8Z7Zqq8DLLuUllx0Bznj/Gpv0JGCYxnBBOG7ehrSgfK4V9rAkZHGDVBjsSWF1ADAANngmhZS2XcYbqeM1o9inqjQaTzEdWKtgEYHX1rLWSMQsyqAC+RzyKPPH2hDyuw5b0qSOFY5Gjbbuyccdu1ZvTUzY0NEkZaEM79CdvArMnjlSXfISc1p3cYhmAiyIz2HrRLP/ow/deYyjGSfT2qoSuCKkB/dD5sA8/jzUwO7gnDKcE9RSW8YeJ2QjGOpHIPpVySBUjRQNzg8nuKrc0K08zKSANvHOBTc5hTzX5I47Y/zzWk1jG1qcyEvjGD2561kT588K5wR8p4/P8AnSdhD2uFWBUjAJUn5u+DUn2x3dB/EgzketRpbxrKdh3YGQD3NNRgjtkZOCfpxSVmJF2O4IkDhvLyMMfX1qdFXymQnAJIB/L/ABqldQqrKVyEbDcVcuG8+3LKNpJHA4xxz/KpGtGIUWCNGnO44wI8fzNVZy0bF8ZHY9quWaC6smabJKHaHB5yOlV4/ln8hkDbl2ZIIzn+RobB+RoiU/ZYM9fLXOfp/wDWqJGDF39GP6YpLyVEKgNhEG38qjtSDAx3cFiRn8Kwfw3IEEslvcB403ISR8pyT7EVYvwrsViCvvwcHv6VRdVmZ0QgN1+bv61PAglsMZ+ZMgn6VrsrlElpbQqY7juCdwPWqc7SedJI4BjBwBgdavThUcEHAIwR9KrPd28hMDgKCe47+tTB3dwRXurhWOVXMaDHA6nHWpbafz7ckrudCCAemDx/hVeeJQrqx25bIVT0Hbmp7K1VFWROUk+Q+x7Z/wA9q6N0VcrXu5JmUAKobkUlqFGcsBt5UnufStCQR3N5+8CsoUFh0xj3qvJEixhlz8vPApgNuo911IofLDkcY3U1VZTjaQw6jvmpTJDJcmSRmPOeF5/OnTyRB1K8YHpkn6+9SxD5IfNlZmOVCAjNUmIQINmW3cY7VN5zENsY5X19KmMaXIDJlX28kVLvHcCjNKscDKTh+mPrTItsTRox3dMkdqhmtxHdrG75I5z2q2iqj7dw3EcjtVPRAWry8n2qu5gi8ADgH3qO3EEq/vGYMO2D/On3Eluu2JwSRz1pI8NKiFVRWbBwOf51nJsTJnuFhUbMOT14znrj9DVWaeaY5MbBQNuT6UguJkk8pZGUbugNQxLLcXQTexB9ec04R6sa1LUcU0m5s4SNck9qsJDG8Mm0HOwYye9VXuZY0NuPuljkHrmpQhhW4TOfnC/lQ0gtYbukSKIDOQOPbvS3CDzEmYD51DD0J7/qDTrtsyxqh6KAfbimLBJJZI67WWNiPmPI7/4015iQeZxhUHzHJI6j2prfvATIoCEgdM4qeKJpWIGAq4z71aMuGEQRXBHPHHFLfUe5E5jKlWyTtBB9eKBDF8hY/JnP4UlwUil3dipBHpxSMdyxJt7gn2ohK4IJoUkDbflKnjPamRRbE+YDDcMe2KlmaMO3yttDdR0I7UR4VhlgYx0B703oK9ivAzJI0Urjrxn1qNbwwqyxgkE4IOcVJe27TPvt+ucelXIrOK3QzyjDE7thHFF1uVuQQBpCkx3R8EkHv6Yp8sW+UMjkJjopwBxQ9y8shYqEzjaB6U6MnG3aCOjAf4VE3Z3BkQkfZguzjdgYNMjYgKGfLEjBp9whhT93woxkURoHCzbhtz0xyDmjmuroOZk6OY2I+XjHOOneiSSV3JHKjk0y4KEhlXORngfnTIFLbju6jGD3qug7jHXfGxXqTgfiCB/SmWxIs3zyoQ49e1SQjy5WXOVYBgfcEVBEXFvPGeCpKn25IpIzKgKi4G1/lOOTVnzdquOoHT3qGKLMmMYxViAKbkLg7DwO/UYq2UiNF8wHZw/Vu/H9KuRr5FkCjZUscj8P/r1Wt/3N2Q2VxkE9s9xVxD9xccY5qZOwmVyVSISA72JyO2OB/iKfd5byiQQnQCmlYmkVvudcL6D/ACKmXbOxjzh+tQBAqP5vlJ/H8pPrzUELkzyO3OwVajUrdYYnKkYHeorXB+0B1BIOOe9D2EyZ5CUjjR97Mcn9DU1sxAJPXdkZ+lRtExvwYUwnT8Ke2ILdvl34H+FPoAOWjnJDHaSeveppYxLhlON2Dg1DN80kbt91j/k062ZbmJsSEMvA/LilG7ARwxToOnCj0qrboS0mcL8+7n0NWvlPynO8DCn9Kryny70AdGUgk9zWkb7FxHu7B/KA3bfX/PpSsQ205IKHv+J/rTxhj5m3DdMihc/ZyYwCS2DnHp70uURFK21NsZ4HUdqikmdnO1iowBkGpoT5YWNlQndyd1DRky4XjJ4AxzUtaiEt1InV+iqefep2uEeHa25d2cHp3qoqfOm4BsuMkngCnJHuQKw4K+n3aqyHYtqcAbW+WmfYlmL4lUeYuCDnjkH+lM2mOJFPCYHJ705H2S8DeR0GavZDuREx2qLH5iugGwkZ59TyKgkBWGWLOXUcfgw/oTTLyQXM+3O1+n4063ZxeIUXOfkHv2FRbW5n1EtGkhiUquRjp75P/wBaho2mfcyrkddxwDV+SSOM5ZWZj0zUElyWjVfLQK4428Yp3Yx1gxjmVnbK4xirF6FZpVzxtxketRWrLI6HZhVbv7UyRg8ruMqSeh9qb2L6EJIESuuc7SGJ6j/OaIlYxhg27ryDz7U4wu1uwY4bO72x0NNt3jC8tgA5Jx+lIRfRkEQDZDY7CokG+VsZyF4J7jB5ps8uIdo5BI5NMsphNG/bAP68f1FJLS4ydiJbQE8dR+S1S5EjykKTk1MWAhZRnKOBjH1pjDy4FHGev4f5NK4kTw8kHGByM1EWE8TEDBPAJ7Chi3lFduF28H1zxTo0Cxxh2xlsYH4f40rCG/ZgZWklYFM5Hqc81N5ClfkUgOyjBqu2RsOSFIxjHU5z/I1Yi84MQ6upByMjihjCQETSSEZ5+Xn/AD7U1RsikIJLMdvXOfpS/MsTIxJYnJ9jTUw0canjbk/QUgROOVAOeR1HXNOMnkoIFfDnmTHrjpUsDpBYvcEAlvlTNUoY907blYEHk1UdUVsiWIsqsMEdxTf3ju3z5Q47/dolcxOR94Ec47UqN5YJAG04HSrexI1+Rw+F7GkEyRRzMCzHpz1NOlLOQoADEgZxjtSSqgwzOduBwv0rOwiGObzZs4x8ncd9wOaddRl4WAYAs5PPfAGP503zMuGVNi4I5Pt/jSsxO3aASVOfypSVmJgchMkgEy7sZ6UzZ5z7f4l6Z4zTmRQgUZZm6Y/D/wCvThF5U08rMuWbgE9Bn/Cmu40SSBYkSaYEjoBxnH5VYV1nX5EZFXj5up96qSAPMJTgKQAQc4yB1qS0do7d5ZGxtJI+uKGAsjhDuAzjqB1qkJnhnbHRuR/L+lWwHWNpWHUbh/Oqu4C9USY2mMgU0HUtoIb9GBULKtVZYipMcgwqD5SO/fH55p8YZJFeIHC/Nz+ufarxjeTbMSMD5gEGf50rgVwsghXBAfG0knpTXWSbCsVIUdAKezhZFh4Lum4n360gDNGC5Qg/eA4OKUXbRiTAs8gGCCFAXA9hiozIxx57fKnUdzzU9vbKGYo/Dcc8YplyiMcqCO3JobvqNlSS6triNhKrHcVdivQHGOn4mrnnhbTCsWUJwT6ZHWqD2ywgjKsjZ4Pbof8A61SYKK6542AfpmqdmtANGf8AeIPLIITcCB1zg1XMojlUDdyo+lSJIA0Q+UZYHGeueOlQuGllST+EtgevT/61JbCIbqTbIF64bJpyTpvyMliMLjtSssbSyvM2CThR7VXaMiTaAQPf3p20C1iYtI0pBcIR1C96QSyLhQ+6NOoFMEDJlv4sZ3ZqRUACsQpUnPA6e1V0HYbCkkYbK5JHQ+tTxJIsJaTYFdWC4xn3p4dmtiAMBfvZ6j0qIFpJt7kIApAQ9+CKncLFmQKJnG7Jwc/kRUMtxuUqv3QBhaiJaW+mRS3ORj05/wDrU9W8tzEzFGH8VRtuOxZRwYTLkfcAx6c1E8ZliADgrnOBzSKjeSzTFm3bcge2c0pkCQJHEAzclQeKEgJIH2K0ZZeUOO3Y1JInmbFOSAM4qGGMRlGc5kYHjsM0skoEiPu4ICkehouK+gkilnEbAZPyio1CPMEUqCoJ+gzVhmMsqui56c470xECTblwzMu3PanfQBhn2qPlB2jv3JJpkcARnlPy7sllFTSwpAzlzvUEHp1IAOP1qnbF3keRwAJDhQRxRcRenjzFCB2Xdn6gU3csKAIQSByaZLuChS24JjkduP5cVXjPmSbWJMY7Z7VMtgbHwRSx+XKc43huvXnoasu3+lBXGRu+Ue+abMJBcKAcxttwPxpyyK88buehBx3B4J/WriNFh51MCxBdrY3fl/8AWqtMhaGM9N53dPyp+osj3ahRgYBpj75CqrhoxleOnWrloUV4JWV2LfKCCvvjg1Xm+S4X5TyWG4H73OQanJLXZQtlCCB9cED9cUy7XOzLAIH4x070o7i3ZPbSMVYyKSvQk+nepixRwqnB3Yx3qO3/ANSxUkZGPapHX5kkUk8d+v8AnGKb0Yye/wD3scWOeMkVRuW2OqliVPI9elaVwhNmJIzk+lU4I/tMpWQrgKMZH+fSiQMLK2VgryYYDJHOc0y6iUS+ZuUKwxtA9adJA1uqr5mEz0z19qia4tmkxK5Jz1A+7STJuRNuiYC3IJIwwPOTTCJBGyqyqSDnmrVxbhUEsLs6gYb296pNIokPyHB75q9yr3JLOKTblpFbA4Vhg4HpWlbjMe1f4v8AGsmBwk3QuT0APr1q/ZzKbcn+JW/Sn1GtxupXDNcGPunAyf8APemWcTyNFlsMgJPvReW5vJCVUhs5zUkACTKDvJJ+9jge1J6sT3FnRF3hzjqR69ziqUs5dyUXI6j8u9T33+kRKVBDNg4P61Wt385GIXGDkEduD/hSQbhDuXEU0YCTIQD6nqP1q7aAxQCNz0GcVQtlRZQ02QAeMHleetTAMTslwAxJ37cn/PNTNKSJLN7G0kiAoqBecjjII/8ArVnorGNmwW8tsHnp6VoS3MghYMdw6474NU9LKIZXmfaEzgYzu9qUFKK1K1sVwAZGR2C55Ymi43vKzBcRfwn2ouYV8xGh5ik55/h9R+FXI7NFnjhVn2ygfe4ye1aOxJFDdxy7/ObZkZGPWoJ4XDbo/mxySPSn/unjuEChWQErnrwRTkYsiovDMMHHckjAoSQJEaystsFHGTuz65z/AIVpxq7eXvBA5Of6VlMjnaI2ynr2rWjkC2pZmLBFB/8ArVS2KWwkFysepCN3wp+TBqheqWvmIHCn0/GrCWct6nmJHtbOfMPGagKySXfluRwRvOaya965LEfOWGGaQDBB7U2KQHO5Rn5iTUTzOzs67lLZ6GrVnatLaiRMMQpB5z2P+fxqrWQ1oToI5bWORCzujbSOmAc//Xp9uyFZBNHvBG0YPSodKUNdmGVfkx8/bv8A5/OtCLYhwvCnI4pXAqRwy/ZZIkXO8jBB7A5ptky3VwSSyyRjr/fx/Wq808kczQpIyKW4A+tTxKbexdj9522jHX3/AKVM9gIrvdc2Y5wQzZz36VNpwAsR3xu/pTg8ssJaBjuz8w45/CljZvIO4YOGyMY9KiesbEtFGzCySySPJsMbZXPQ+1aNuFVpNmCr/MCOhrKlE1srF4gFk+XJHTGD/hVvTJldYR8xxlR6Y/yauUdAJdSmSGNE28sDzWYiDaS5AJB2nFad/sYv5v3VAwffk4rJkLyD5eeeAKUNgNW0dbmbZMqlhHtJHTp1+tV5WWyuVzloy3K+1NtHaOUKqHceh7g1b1KM3ECkqFbcM5PQgcgfn+lbLQssCMNKrwjl/nDAZ4OeCPrUMc6G5hhdVxuC7duaQu0FskqqytH8o+nb+tRWgeW8t5ymFL8celLoIqPGYbh48nhtv1INOZmMgTGCFxn1q3qik3W1RtBbcTnqajli3hWXkjim2MiuXEO5V4OR0pY3URSOWK5Xj3pl4AhV/pxTJFCwqBnnkntTSuhpXGQxLdXEkjk7FGM1LAv+l5ZQFBz+FNsEkaEquNrctzV/zFNoBOrf3cjrSle4NFEFXLuw3FjnHpToldGJ5zjg9QaQReXMrkhoGbBK/wCetTQO0M7RO/lnBUdwfoazYmQTyhGBO1+OuMGprdhE5bkN2GOKpyD5iMjrjNW9jqqS9Q3T8OKL2QkyzK/mhSR8+Qc45z9aa7Rog3DJJPWo5keN0Q8P3z3FWZo0kjBCBygx97BGe/XmpV2GolwgacyKNwAAbH5U6OA4CD5Qx59KVkliMgc4GMnB61ZhRVj2MCX2k5z0/wD1UW5mJIrTOse4Q4AHGfWkO4srdOecVXllXfu2DrjANNt9zh2zgdueatqyK2NDUDF5YLLkHnI7D0qrDBvDMruDxkdhTml8+PyIxvAGHP1/+vml8jygGiX7oGcetONooQs8im1Ku3y7hkgcmoonQJx2OMn09alFlKzszRMw7LmlW0MJkdxxgY46VM7MTRJCQpWUbWB7E96JLh5UMikk5xhT9eP1qtJcGNR+5OeuR/hTdzmUlCQrBZMfof1pQVgiPWcSS7Cu0Dk8d6cH8pHuI1yncA5I71DIrxrtDDPJpkE3lI8nIZRkjsc1Uo3LsXY5/OjJIGCMZ6VBDH5U2EYlD94Z5/8Ar0izJJGSBtyc47DNMklXgkYK+gxg1kotPQmxZkIwDgBlGRn86bI+4h4gMZ4qsnmXY+QYXue5qRIyI1BPOPpWhQ2IN5Z5BBBVfbNSRAM07EfM67mB/vd/1zUUbgTFTkhD+dOSUoJGH3sEgUrmbH5DQENwQeSBUEIcsWTkq4x9KlYhIhIMFm5xmmFGYLtRkZj3o5rhclNusly0x5SQ7sU4kNcFt2IxxgfSgSMf3JAyowcdTT0VVTqoPPFS2IN8awrvVSMZPHPPvUQP71jEcMTxn09qiuCQ+FJxhQRjjGAKnjTygvHygdTzT2GSTxsqtMoz6+tQwBRPK5wqu24ZH60sd3vlKMSVpiskk86MNrgkAjoT2pILksty3AQcA8j1qaNeNuODxj8qzdQfyrwgchlB9eSP8au2b74i+cfLxn8Kp7DuPvhut1cA4HBqvpz7I2bGcmrl+2yCQKeCP51RjcRQKucEDJ/GiOgixI+CfL7nmqtw6rEjHG+NgT1yfWpo5t24D5TgAD9c1GYi0MuQORjPoKtFJk5ASKRuvHA+vf8AWoSr/Z5Ig/OARj6//XpY2820t+pydpH0/wD10+RW+0YTo2QD9aTvcGtR1osbRR+aBvxzj1psjJFeR8nqCG645qKQsjmKIYPIJ9cE5NKrKHUR/MEjJzjv3qSRjuwyqx8leAOxqa2RUA8zJbgHA4qrLc4cKDgMefekjuHMRZRjJ4FaW0L6Fm4Z9qqPmTrUd3MERWAKyYwD+tIsu0sWPIJP1pl+/meQ7LlWQEfyP8qzRD2IbVGkn3Htz+NXpYUgiUoSJF5z/hUNsvl25lB6t+IxUjyRu65LDHG4Hii+pKElgkeeOdRlSBkCpTErQoyAqVyCD+v61DJPKJBGGICgL1/Kp4I3mUhnbcOx6U76FFmGLZD5g6AcVTZTJIcsFz696tv532HaindjceM4FQBGU7iQWJIA/wAauWiLbI5GyjMvPGMD0/8A1UyOIYGVyDz6dsfzp0j/ALna+EBPYU6eT7PJGpOURQzepqCBty+y2ZWbk4HB6YqC1kEUUjJyCoI9eo/wqGWQGMA8sc5PXFLADHGVZsIFH41WyGXoZA0E+4ZdlyPXg/8A1jSIvnbiSQfLGOfcU23GZlAONxHTtxj+tWLdMB5MYBj6D61lLyArO5BAOWGccdTRvzHub5QpOfY8UBTHk8FmBGM9D61Wll+Xy/4A2RimlYNizsZxhugPH5VJG7CMDOexBFRQ3ODtznjAP+fwp1qxMbsScLkc9uRTdwLgGWwCD34+lV7gOpPyEbjgADqKfajDDnnPHPX/ADirFxKImiYrkqS38qQ76jrkpmO1XgwqMjsWJGaWQiSaVU+XDdc+5xWfbMWvY5N2WyXYduMnmpoCxuVZW5kzwefXrS2G2TS7H+UH50xkf/XpkkgSReyucHPTNEiPA8gyrMQMnHXvUKyxltpBYDpxTjLTULkizskrO6bk6Ae9SSecxV4lQKMbsDt6c0ya5jK/uowoUglqglmlkPyhXOOU9R/nNaJqQLUbcPKzPvb5hnBz1FJKzmC3aMYITrjPc1ZMayx7YxgqAWXr+NIynaixoW7nb25zj9f0qHe5L3GoHKMobEjDIPpwKYYmeYfxNtUMOxOOtJLDKjvkMwx8uTTxcBBGsnRlBJ/T+lCfQEQyPiTY77tyquR2GBV8xp9lO1+rbcEe1UZYopZ2bn8D7U5LpFtPKdWXa+RkUNDJkkaaJEDEbOMfmf6Us8CLDHcFSVR1Jz6Z6VVjkRZGjRSxyAeauSSMLGSN22xsDz6VURoriSSUSKi4C5577av6dIywAY3KDjgis+BC9oJIpGMhHzqD1q1p8hgjYNGxJIwoH51DRLILpQlx5qE8Go7tmjkJB+UgYHtVq6cGNyybScnBPJ56VCJFjCtMoIj+ZQw+97Gps+ZC6kqN9lgjiZsSyYLD0HYf1/KiXAj3swCqMMPU4qMXDXDF3iUM7fMT159KXaG+0QsMhhx7HP8A9eqmUyKXFxANmS4NMkG6IsFJYjk9OgqxYqoZ4pF2t1X344pkkZRzgAq4PP5/4UrWERlmjkibgr8h+mMGkG89MhVOQfxpfJJR2P8ADGBz0z0H6VMgMenu8o4IwvFXFaAkR3E0JcROpBVR846jimGFsIpkDZOcjuO1RXNxLCikAfOgwcAjrUiXAWzSXbwScgevHIqnEdtSGVyJ8kexGas2kqx5ZjuYhiqj2GapTuNpxyh+YVJbyHfGxUDAKtz6jGaXqBZjmlcPuYurDlew7/4UxYJhLEHJUEZAPfNWJGjhheOP5ccYB6+5p11OILuKNvm2KoPrkGiWmiBlQOqz3RwMHOOenNPeNDHHKSd2Mke4/wDrYpMRJNJvOAZCGHpzxT5Ub7MylQCsmMZzwf8A9RqRE7S+Vbw9dxByB3Gc1nNdf6QHI+6MD1p93Nwi4+fYMnPr/wDWqvJF+8/d7gpGRuFC2Fc0kuUZldV5OOvY1DOW+0SLgcPSWSq8y/OcgjaAODVu4EabfMbaMdOpP+cVL0Q29CSKRlTlgT64pDmKRkVsAN+o7VCHUw5RTknAyc0XEoWWQnjPQn3oWwLYrtPKJWJdtpYnCnGe1Kk0hZi5BA5560/bGJAJOcAD6cUpMS7WQHBJVSOCT3p3AmuV3wtIoYbgG5HoR0/Oqzrt4j6noDU8l2ZpdsQ3IEAHHfj/AApFZTIpm4OBt29ee1K12Ldi2zeaNrFnaNgQvYjuKmh2hgrgKGIyPof/AK9N3pGqO42bySB3xUscSSJvRyMBufqP8aqyTHoVjKbhpHK5AJ4x61JA7rJsKhV2Zx/n6VCn2hARKC5O45Jzjj2+lSZBT5cGRQOM896baZS1ECoJSVA+XDfkaq3USrG8RPPUFuOh5qxIqYVgcAn5vrSXiJIu1sYcBuewNK+qAmil3Mo25TquemB7VICWb7uFUhhz2FVoJVe3XbjAUcVPuiTZtJwp2tz2qndsZYJZNOXnAL1TEgt7pM5IY4wPpx/Ork2PsaRsehIOR/Ks1mAhV+WkUZz6H/OKbCRYb/TGcqTkAkD9aqRokgCypwP4+4qW3YrNESONoBwfzqdrUrZzYzns360CsQt5tspKtuUDII9Kr3MaeX5sf3W7dhT4GmjgkSTOzcAp96jKj97EOFbqo7fSklYSRHC4HOSechs1esMNFKzHKjJzj2rNGEUR5G1Rxjrk1qWRC2TljkFM59Cc1TKTM3zzGwdAQoO0jvV+yuDPdMRwoB4H0ql5R+bfKhXpVmyggjZ3XOAv3m6UXEjRKQ3MUkUh2MGwrY/KswW0tr58RXD44x35/wAKtSvGrZznjPXrUi6hbzRBSGZ16HHJ9qlBszLjid23SA5xk5qyjGe3VY2JKgnkYHenXs0khJKKob07fWqcjSQwqVfrkD8v/r0aCQSTb1VnXY23AA74qru3+YyAgsflAqzua7jMYVSyj754xj0qGzO1WZWG5Sdox1q1sUtia1BRHgcZIJ79G/z/ACq7qIRrhX3MqqOo69eOtQxRrkNu2bwD14NPe0dpwwx93JyeMGoTTZKKxVZjIVjHBPAPODSxxLH8zPjjKheefWmzAwpIp53fdIPSomcrbD58FgBgHmrAnTy4o3jV8ggZIPBq5Y7DGI2YFRj7tYzR7GPluW+X9a2rNfs1ugfBbbk4ORQ9EMs6jeiOA+W2GbvnkVmny/tkjE8JHyPfbUF9Juxv5bNPlQPO7ox2s2D74qGSyFomNvIycKo59al00PG8hWQj92zAZ77Tio7tXiPldAzAsal01I5rltuMhSv/AI6Rmk9Ihaxf0e6iup1eQATxjkj+IdKlklWOJ8DlRn6cioNCt44p5GJ3MEx06cj/AOvTr4fI8iLlZBz+dLQDJZHlmExbjt3rQE6hEQx5UdCfWs7zpGl2RYz0pJriSOTYcHYPmI9adrsLmg7TPDIqfLIMEbQAPbFT29wXgV7xMeZnJxyDwKo2knmxPuYjcueDk9RUkzSxrE2d7BOT1/iPP8qH2Auahbho4wCXjP3T1xUdtZPAyqMKNxIJ46Ukd265zHgOBgeh9vap5XlGVmz8q7gPx5pCI54Y4hJ5pE/O4onOPTP51WlvpUiZFRYlwCNg7VNhkhlnOFO9WU9eMHNQTRJLIjliiSgEDHGe4ojLWwyEyTSwpsB2keYWLHGB1zVi1uC8McTg7+XU/wB7gimSxFjHbQ527RjPpkmpVt2t7y3AbgRtitLlF6OIqq7jkOobHXGOamaW3eVQFAYHIB6mq5dYp1y7Fm2kKTn/AD3qB02Ty7j8/YDpWV9WStwu1An+cnLHj+gpjvujGQVHRsVau0WWHKnJA3L61UlcShVkHytwCO1Pmuh9DOnYyOR97DY6cYqWayup4yUiYqOhxwRSvsibBwrbuSe9WzK88yOvKgAKAfatuayuXF6EIt5gITGuCq4anT3KxTBJkLKQCGDcitOIlWVegPFUtUtgzB4kBYZBrOE+bci5EbZRC0kLbkbDFT19+KqSyLIsuxQ4GcMTyB7VatoZhbfNw6kEA96Zd7fO2IP3gP4PT0AqiNWK7Mk8dfpV23YysI1XcIyOD+tQ2yEMMDC7gGB7HtViGPyyJIxkMDlu4PpWbd2Nbli9KSXI4yfu1VuRH9oVAWEgxwOhFOkyzoCCcEH6801VInSVlRVYsc9xx/8AXFL0FItsSY9rncQNoPTnH9KtW+0LG5x80Z3c/h/SsSW7Jby0yVz3q9alTMUfOBk47AVSTQkI5tsuFADHrjrmqTFURQ3XqMcEmlnZILl4wOW6NjkVAcSuoTO/3PSrUepWxc01ijNHklpOw6kjpWgi5EbPyCcY9KzbMtbSI2Mkycn6VqkbN3osvH0NTN9hMV55mZjGzeWigkDHfpUSu04VzNlQ3zLnt9KWGVUkOG6jDr6jFVnuUt84X5mHOBSVwGTQOIGLuYs85Y5x+VFmrCIIXDsOQe+Dx/hUTTLNuPmNtfAOfbtSQxulz5qrhQMYU5GKq6sFgnyzsoOCeDx+IpYYRJE6tgPgEFvarQlVZTuUHjIOOmcVXu1V5vukcZJFO90PdFeGGV43IYLg8Z6VM0csBWSRc5wGzzmp948j5R8pH3TVe4upHPlEZOQRt/woTEmy9AqCIt0GMjB96huJlU8chepHrVdHkZQjfIvcVYFuBGR8w/lSskUVYVLssnAAHPvRGTK7HgfKV/SnjCfu2JXjliKmRYVYKrAEnnGec0jMqMdrxtkFVGOKtyyu0eSSGA3BfSmp5ONvVx0OOBk4/rUMiPbqY3OSRn61KsKw6Bt12u5uvrVwRMqyurZPPA/GqZkhbaRgMBke596li3CQAZBYgH3pPcHuLcbEgk/vZ/kaqJcSKoDZ+bNXiCdzBAzE5IPeoZnRMNKi7icZPIp7pAVbaU/aCgbIb17GpixUFymcjrUIlkV2G0JnoVHGKsQZmVlxhDwM+tLVMRWliMgQLncvU1ctgFiw7cnoPxWoDE8UpV2+VTnPqKtWe15kzjZknB9MitGUSunm2564VzgZ7VGI0LDzCAvQD14p2mlnMqsODimbWa4aN8Yj6DHWs3uLqRKAkmB8wJ49SKnVfMGUfHHUr0pk6N5pIIXaMUxxstwgcBjwQatbFrYdYjZNLE7K207wQOPwqZpNxwF+4Ac1Sim8i5hL9/lb6VBctdS3hRuSG2jtmqtfUHqrklwwWdhnpnp60wXAMKwxDA/jfpu9vpU8tvI0xDbcY6Y+8e+fWhLXYSvDcZOBReKDYpmXzowPuqDwTVi2Rpl2odvOMVIYFkjVEUAJ8zHFQyj7PIMfNnuDUp6k3LDwhZXLHGenPr61HPGWs4MYJBZRg9uv9TU88waOMheCBgfhSKge0JC/Mr7uPcf/AGNFxbkaxkW6rk8etMyWjxs6N/nmr0cbNbkqAzA8imJCoJCjHOWU9j7GpS0YJFR5ASyEEscgHuPQVetZ1dZGAww4PuPWqV2u5ndAN27d/OrOnt5jBkABHDeh6UdBlu5vPLi2gfM6gfQdaownEkzOSFJ4J/T9KnuIQswkJyjfKMdqiMoTeyqCNvBOCatu47lWeTdAjHjk4+nSqctzJJIWB4/wq5eyo9oGGAxPOP1qjAELMXOOPlHv2pw2EWo0YxLMwAPQA9GNO2OgO4HcSD+lMWR3cBzuC8gY4FTxv5rL3ZiQDihlCjf5ijPzBc59ST/9apWVop1QfMH469s0kz+XkdNuASO9SFdqq5OMLkE/jUbiIbxljCgHr6dxUBQLb4I5HSp1aA24Mqs8m44wcACnuzMqvsXDDI4/Sk30EUo4mZRjjJ71o20WwOGHPcH1qSe2t4ZFLA5dc7c+lVlkZZPMDAAnke9UNFm2j8y4Q42gA/nSagcSKkfUevP+elTWoKfvEwcjcc9On/16ryENLI7jPoanqPqNiBjEhHJCMD7Z4/rTLSZjdKXyBnjAqRCzxTt2CgceuR/SnRRqh81iAWwMjtRLRAPllLSSNglF4yf1qh5nnTsTwD0q1OGHy4wrdB/jUGzBbHLCp2RLC4byRsOGLEYx0xT7Mo8DSuNoB4HQmo9qrP5WQRnO6pJbZtgXcI2yeDzVpWGSJMWaMBgnOAc4GfSrcT7tynEcxJ4PQ/59KpRW5eP96643YCYBJ4xVhUSWF4i+dmOccr1/wrS6sX0I0LSH5oymB8xZuppZI2dQqIpG3ByenJPH51C+DF+9cB/4ZAfvfX8utOvQ3lKSpDDrisnG0rolqzFuY0QQ71yR0AHU0yeMNAJyUG8n7vtVaO4lBVHZpFY45PSppUVIQyDco+8voe9UFyLThvLuADx1NXp9gUq7BUXpxnNZkJdI8qNiMe39KmFsZVDbsh8HcT09ap2W49kW7aRImcR5VCCQWGMn86s2TyrGWJyz889qy5lPyrGCwjOc54P+RV2K4RrZyhwqqPr0qH5C3FkzNP8AeO4k4XtUEjBnaJhyRwT3NPic29l5jcyycg91TP8AX+VVLgSfbk9eowOtDjdCaJo8qsYzli2Tz09qsSErKrZwOD+OKJ7QxoWV1Dvk4JwR/k1Hd72QFFDF1APtnrU26CQXMpR/NPynqoNLFJlJVxw/KZ7cdKZOQ3lyyneCuSCe+aWRUlgfY2xoxnGetXZWKUSdCUgZNpOVyMden+fzqtcNM+mRbeRv547CnQ3W+NXYYwuw/l/9aoZztgt/mwpUkD1JY/4U4iRTvpA3kk/3MD8yKeiSGIpG4ZcZBxxk1I0UMsAlnOzDEAD65/rUa3ESbgAY0A+UDqT71ra5TLP2IRRLvbGRjDdc02KKFHz5wb6CojcecSSxf5cGo4wIwfMPvwM/hUks0YI1mu1G/wCUsGx3x3/rUDkTXbOSSxkCqD9ef8+9SWrr5UlwqkeXG3PXk8D+ZqCPassOwblwMknuev8An2qfModcDfePCjY3kn8etW4husxGmGcAHcvfBIz+G79KjmgEVwksRG7hsZ+hqW3h8uZrfHJDD64bj+Qqd1oSUJwgmKgsXJAUVftgiw+a/wAxPA4qhJNK0rI6BlXOQ/8AnirMByqNJwgxwPTPP6U1ZEklk4kuWYqFPUAegqAhnKiYFsIGyPQ1Kjxg71GCFcdeR8v/ANerEuQgH3f3SgD35H9Kzlox9AUBIQ6/KoYZ+uAKiMZlaIyD5W2gfTpUgQfZmHRUG5h6npUDXDNFG0i/KitkD9P/AEIUrNajGvKzqSyqBnOe+DQCoZQ5OEy5Xoeg/wDrU2LaXJByvUqf50yVSbv5d3lnnnsOtNaCbLdsojhBOA5DPj6A0zeEmhLhTuTPI6f5xTIJTJdF9uFIKAH6H+lE0zM0S7gVwRwMDgmpSswRaYedJHcFtoP8LoCOD69qsS+Y0bq6ryBhhxz2/XFVYHdbFz8rnzOAPfg/0p1nIwgCM2csSq9u1XLYGMS6KzBWG4ABWz+tQ53FJAdu/J47HJFOuVCXPyEHLcfnUUWfs6kk/Kxxj60LYaL8katEzjIH90/zqpMA6qBxuTj1xyP6VaMuBGq4BaPbyfaqs5eNcMMAbhwO3X+tUkMr2W1IX3kZWQrzxipDNEZAEOSe4qtIu27kRWCFlBB7Z9KuQtE0hG4B9oyoHGe+Ktsdy9cSbrGFSfm+7jGSapzAqwYZCKg3KfXvVm78yGMIGABw270qqk6FNsn8fO4/xUMOoxSUmwOVPpWwVJCKxATHT0NZ5UeYrbhtB6EfypxdnmVt5ZSMtS6AxvmeRcNHMd4xjJouFiRCy4ZuQrD0PalugJmVdoI2cHp/k1FAmZPLdSFXkbql6agVPs23GD8zEA8/59auxR7IbmJjnYMEH8aflQQzqOMnjvzj+lLaRiSDafm3MNx9RmmnfcEZAbyJSvBOOMitGRSLLLZyxBI/A8fyp01nsYsUBQE4J/SmTSo4jU8Lnv60PUBQrGRRuK5AGB6AU2OGGKXIkPcn2FDN/peNrFlYbeODxRcBXSTCkfN3oAfdRwrFuDsSR0boecVVZSVVAuCgwKkiYSxspAIi+YZ78c/0oVd6+ZuA56Z9v8/nSkuw2uqHSxx2Nuy4Lhh+RqrY2rvAHjA3ZJyfrVuVPNjXyxk9Np9xUNrK1pCElLZAJKep5pwd0Fy0VjSADbl8cAnoe+Kmul2ld8gX9yFAHXNULf5wzyONwO4KOtMvEM0nmLxsIBIPX3otZ6kNWIpZWT5CNwYdW5qC5DMipFEfqOallk8vfEFz1+f2psUDTEBBndjK9+nUVotNyhIYpopEAVhn5snpitHzmlAIU78ckelQRIYIJ5hIHR1KrtPTI5yPzqe1uP3cio0isi5HJxSlsD0K00IaFWwwcNnpxU91IqSuHXCl24/Gnm9kWRUlLvyM5P8A9apJoBPOfM2hiWwCPeobtZsXUrxSp5JaVPMbJOTyCAKq6SrnVLdwPkLAMf0qytpIHKcBIslge2aWCdBMiK+3y3B4HXmnKS5dBtmppvCyCJQmCBluSfenxIqxqr4bPXIpkQaN5+RjecY7e1NuJGNtIVznBA/I1l0JMsLCZWmgHPJC+9ZpgklfJXIPXcaswZSRQBnBySKuhsDzIIw7N0q9tUIZY6cqgkS/fBGOnbP9Kv8AyJFE6nOUPGOoyajN15WoQwg7l5yfwNRSTPHOYJgGaJcA478n+tTq3qNEX2sBvMKAInIA9a1DIl5apOoxkYIPast1hMKIXYZ+Y5XIz3q1p+VR4xll7EDihx0uKwPt+yuDhugx+Bx/Kq1xIv2FB0O4Meeen6VLcFRbruYLuO3J/HGfzqn5c0kgtyB0BwPw6etJJMZalndrTgbJFOOv3h9ahvLpjdr5ZxsiwT745qeWAPNEiIRH8uTjuM5zVV4/OM00JV+MsuORWqsyzQjeMTx7gC0sYOT2yKmeEORkkE8A49KyycLbu5YYXAHrya1ATJGrA4JYHP1/yKl6aksiYeTGWDE/MevpVZ2dYyxPBIbB7Zq1LCyZbcSVHc/nWeZHmZieSfTjFEVpqLoQ3ZZ4vM2buQpY0/y5o1RgpHGR+VRy+YAqsCFHPNWVkSQKSzH6dq06FLYsQNLGqSM24DqDVsOrW5LkfOc5x0qpLlkZkbGPX6Vdt0SWAeYThlrmb1sSyu7iwljdzlJOvOeKpRyk3ypncu8Acdea0biDzItrANg8GseclLpFj4Kng/rmtF2BamjNDmRjD/z02vjvjoaSyVl3MF4I5BPX3ptkS7MrNtDHgDrmrCSb1bdnfyScYoS1LtZkfnAzKWQDaCwwPQVDPJttpFjOWdwAMdBjB/pUqpNKd0YX7pIz3J6/0qurSGKcvtI2AD/vocU+VJ3BrqR6eiusybVJ7H9f6VbEipJFLnHByagsk+yyFioKle/WnogaVmbgqMqvbNN2vcmxSuMvceY5O5vun3//AFUW5O4HGRu+8OtR3LNJNHsOOcD2q/aKiwLI6ltpwff0q3flGMnfdcKkaqMdMDnpWl0CFz1Azx3Bx/Ksranmgjv7GtFWbbC+1izjkEEDsMZrMRWztuCTwp//AFUl3beY2FUKAgIk7e/61LDEGzI3LZBBA6VakEflBHG7B+7nH8qb00QyhY20ayfviwfoAehqxIf+ebxBTkYcVNM6RWojUgEjHPasmaQxR7dxI3HHGfTH8qlpsRduN4tkYcOMgleRURBeJQW6j8RUtrKXTav3scduf88VFKXLr82WIIYUk2tBoRlVIVXaVYH7wPFQBsTLICQAePc+9TxIz2xiP3gMgU4wqETcoVemaEyR8ISeVhjLEHArQIEbH58EjaB6ms+zYLcBeAc5yTT7xmLswxtUZzR1GUUty4PPy5yDVy1WP7QqNg5XC59aRpkt40VI92Ou7jimzqZTFc22SYzkjv1o1II8A3cqA8lAPpxmpL8q0KTZJ2kAEUiRhJJZAMuzEJn34qVfLmhMUowpH04FIRmqVeZVOBkjkVdEim4VEIZcZJz0NVmtPs0+M5B+ZDnORRbgeYRgYCkZHXJGP61WjGW5QxBdDuC+lVLz96gGCBnPXpV+1UIjfeyeTuGKp3FuEVmjIIJPBqrAR/fQPswMhcZqbeqFVPGBgVXjfAIQZIHBPr60kULTQszvnnGPSkwRM1wJQqgL17jmpoQTFxwdrVRIELKuN270PTmrsDAQJ2JyKmTshtktkzLMuTnPU/hU96UjlDNkE9CO9V4AwuFJGFBBB9u9WruMzKhHVSDzR1JKl07LI5A4I4NVSWZS2/pgYxzzVm8/eLtBwwbgD0qExOLpVdMc546Gi+gwuIFaLzSclVwB70bhKkEnWQ8ZHt2pWDxJOH/jx19c/wCGaZavtV12/cYN9BVRT5dS0tLFhZw6qrEhuvJ+tSsW8xsqRlfTrznj8qrSjEXmEKGJwD2xQk8pjKu4YgcYPrUkjYndWbnAYYJ9KhX984VjtYjj3q3GUllkDqA6kh8DqPUVVlhVUV0fdJnoP4RVWRLHXDkGNcYUDp+JqdEYWkrEfeXcAD6H/DNMuxC5jeQsMrjC9z35/GpIbyIIVWNiqnG4nr2pqOgIsacT5AIPzY4HqakaNo5t5bIYEH61UglVMSDKKCQo681YL77YM/OAScfSktUUtUVvLZk3Bc5461LbIsO5Q/fIPToKovMZcIo8pQM+5qWFj9lmIOMYXHoTjn9KAuS2E4ZmtpDlWOV9jUUx+zTOsqEg8f8A6qijUxuZVIJHH51oNENRsw/SWM4bjqKUgMi6cSkLGhCLnHv61HbW7mcSSJtU9M8CtCSG14Uyt5v3Rz61VlhMNwEIJxjNXCStZBctw2Uiq8kjqmRt2nnv2pFj2LtjIDA8ZP0p8d/tjbcuWPQe1FvPLPcxgABS+5uKibYwutxRpB/fbg9xUMnmzkKCQqjPXj/PNSzkOCxfhTnHqKVjG1pK4LDcAQB+RpRegFYJunBD5GKtwAtIqbiVX5iQOBVCRjHkn+7wPw61Pa3JWxZAvzMcMR6U2rq5I+eRzdltzBOMZOeKs20UccxV/vBvlb0qtNKhjQLxt4/D/P8AOpRJuC84KnBNRdjvqaIXy4irHJ9aoCRlyu7PzHH51YmnRZFjZhsHBP4df0qCaFo/mRgQ68Ed/wDPNMY+IMyOAdmSAR3PP/1qhuLhUuU/hSPpx1Iqa2Xfud2ARUOSO5wf61n7t0KrI27jihK7uBZuHZrhz/EDjHoaiiDBz5x2qxyW9OaZN5j3LseCXJODxVlywiCyBSzHPXoMUai6gxTzCspBGRtZeQBjuaSRv3yFxnacev0+vFQxPJFG8RQOnBKn35zTJWXIA3CM9ATyDVW7DJJZ4wzjJxuwcf0pIj+4uGiJCumQCeeCM/oTVZgiIVC7mPfPFRW1zI7qqIQTkfLxnNWo3WgWuSxyysPLkVpYvTPI+lakez7CiyPuVTtD9x6ZrLdTcAF2CZHGO/1oiZYoJEcYbgg05bD2J5VdZCY/mC8596ruZYnHdjzg9KUzssZLblUDqafBIXVCvzADLeoyaq3UuyZNIVMasMlD6dvUVHExfbGm5YScEmpFKDCopkBPzD+KnWiv+83QF4XbG0etRa4rDTMiTGOP5go2lgcg+lKcrK2/Cq/zH2I6j8cUgth5wW3b5Sd2T1HsadcK/wBjlXuGABH8qLANuJftMQlizgjaw7f5/wAKtIyjbdOv+rjCjtz0qnZSRP8AuQxCyKAR6N61ZvGcW0ULDtkk9/ahKxJPK4fa5HKhSf8AgQH9f50x1AXJbAwc49P85pICruiPxuj2E9v8im3EgWJ1xk7ayfxJkrcWZc2xUFTg54Pr2/Sq9sheN95YEZAH4U5Nv2eZdu4A857HtVyKFWtobljlmwTntVbFXKMxCTzKvKb84HpT7pgkdv8ALuxHwPxJqW6tSkpbORJnA/z9ahuykltC4Yqyx8kc9TzTiyU9CgkjSOPOXIDZP+fwqs8TySsAwxnqeKvhEWLzQWkHTBP0/wAaHuoygzGobPJxmt7lFZIpY1B6Y54NXJrbcwEJwhGcn6ZqJpl3g+XHIpHUZH9asROZXxtVE2Hg854rNt3uLrqRxmR7XZzh5VU479f8aVYf9OiXPyMyjGfcZqywa3RCih09Qe+KbKozJ0MnJTaemaiTBivLHFG24EHaQufrx+hFWPPl+2Q8/wDLNWAPQkjH881mNvuJlRiMqOeMY/zir883ltbMBnDlc57KxP8AWiK0Eh14gJ+RMRygNu9uuKom6+YqFG1SBn0q6Ina2SDGCjOP+A54/XNUoI1E8bBtzlssmOgz0qYxV7Ctdk0YLWbSkDcVIB/ECrFy+67U4IAAGD361HFu8mRGXaNw/wDQgf6VYvJUkmiZWwGXIwcZ9KT3Rb0ILk7bdmXcDu3YPqQP8/hVVwxi37uW6A1cmkEcS85bHrnJqvd2s5IhjAk3bXyvbg/40Q1JGQOiqrKB5u4YHbGOc/pViWOQ2gmiGXI9Peq/2OSGM+ZJGMdVBya0kCKphEmQkeD7ev6mrasIz4pGN5bpwy55IHWnSpIIomyR97PHsP8AGkghVLz5JgSOen0/xq7FEzWuWIZg5Kr1zkDA/SgZHC7KgUnG3Oc/5+lLlodm7qoH+NLHHKIpIpoy2euOoqFzIrOHBKjCgH/PtUvVDGSFlvEGekm0e+T/APWpqORFycAseMdOn9KHbdNCUG4l1Jz/AC/Q1JbRhU3zH5ycYz2wKq2gIcJVdnWT5BHwSO9SyfvLfjDDIHXqTkE/yqG8+VJGK434/nmnWjYtNknHzcVN9NAIZYN0Yfd8+SpBHftT4YWhRt4Abtj/ABpJjJJMBGxfy2DEeg9Ksyv5khAyEHrWqQxZ51N7Ej8r5eHHoCP8KpyW8peSAAKEOcH+H6Ul+zpcSAcqzAn3AHFNu5z5ttKXJaRR8vqcgdfrk0nuDHQ5RCHc5XjINTJOka4Cg88EnPP0qGGHFy6yA4YEN/WpEjRVMbKTg9R7d6UldASSyFVDIxdGABOPbFRWUuXMbqSD0yafaLh5YgCY5Pugnoecf0pkMW69j565GffFTfoK5JcoGjCq21sE+3U1ZtlNtayPJxwMU37PuXzDtAXru9AWB/kKfNN51rGsaAb8kZHBwcVXQpFS6uGlUF9wT0FDRK0Mb7toA6Uk0LzuijA29FLVIyJHNlzkjoh9KG0gIJJHW5JReQ351NIGUkkcjCk+uT/+umSXaSXYjWMIQcEk/eouQ0bAx5PBznr6jNK7uhMcIBASY2Vl6MD37VDNLth2omVIBDkdqjjc+Q4C7iefr04/WprMO9uVlTEfrjpTWhSelggDqCs4IRwMNUUkn+lqigZA+960XwbDKeMKMDP61HZkQhZG6YIJPpTVugtiSTarqu3dI3I46VPbyD7Y4CjY5YDPbnj+n501gPtSyyj5UHysvt6UXFrcx24mhQEAA/7Q/wA/0qXG5G5Uu2iaXcxKLsYHA5yO38qRovKihYNgmPJbPT/PFPu1E5JRAMjePxxmnagxGmQsg+/lcVd9kUTJj+zYwGWJnBYk9CCcc/lThEGldrdtrOv7xW5weOQapyyDyIkcYYqigegAGTUtgUt7ksclQpzjkH0qpLQb2EWN/tisMHBA55q9cbpUAj+Vs9c9Aapl/wB6QueWHX69akJ817mNWO8oW/Ijisd3YkkuxI8Uk0b42BI3PXPXn9R+dMhtT5cLJHvb5mIHfoP6U/RyJrO5gcYR+Vz+X9BV1ZxZWCkj5goHWo5rNwAgmlEL/NwHAbn1wP8A69SoyvblM4aVgFB9+9RXEXnTIsozk8MvTFSBmkugqouyHGBj3FWrOIIgvIFtLfZEpMsnyj3qCweWEsZgqiNSwHQ+n8yKuajqIjJUJyRgggcVmzJLPzcSBFkxyTkgelOK01AswtFIQefMRw3P15xTtWSOO581csXAOSeCen9KbvwroI8BQMOeS3Iq9eIklonTCtgn096yc7SQrmTErT+bHuGcfKwPf0qG2W5tpowQwyct2GKmhjkhuAny+Wfm346+9W5JCiMUZVfHfuK2cihyhJ7dfObjcfrmo3WKNtqktxwoHKn2PpTIiWtCF6iTrU9m/lyH5cxngkDOfrWJBLIJ1VnkPGOAOp7VmWwW4uJfLk8lyflUjGa2NTZYLRjtEg4BGe1YNqgf51yY9xJGeRWsdrmiJ5A0KKJVzIFIC+h55rR08hoUz3Xbj6f/AF6rS7LmOO4LfMnyk56ntVq0O2MrEAMNwByKUnoJkF3L5zHqADz71VjKRTLuOM/oKnvVdY3MIy2Tge3FVLa3aVt8kyE46Z5qlqiSW8iygy2cvtwew9aaUCRhMEelMmmkUCNlZkzgn3HGanZ1aPdNKCDgr/iatKysaJFqLaI9r5VX4BI4bFWLcYkjCk5AP8qpIfNVE5IzwSKsxSbJMr1HGK5b+8ZsW4ZlnfYwBAyVPQ1FFZ7ZpJpVywjOFx3PSnSyrG5V/mXse9QNdMLNmhEjJkZc8kY//XW1ioBEreWOOVHUfXNXhb75iTkBhnP1FVbSVHdAHPynJAHWrUVwpmhAfndyB6UPRltEks6pG8KyYQAc989OKohFiViw3K56dqZLM0EEiKm9id24dv8AOapD7WzZOeexNEot7ESb2Jb+WWOcABShGeKd5mXjAGM4YjNRTiUWwDr8yH601blWMZCncBg+g5qrEp6jLmB41WUHJ3Zx+tWraJm2q5LZG7aDxxUF47MuAeB61otBIm0qM5HBptuxWtiGRtm0q3O30qzHKwtNu3OznP8An61RdiJwrfeFWbVQFSR34Y4I/HP9MVm9EBcVPLRdvHzDr9ahnKo5UHCg5PPbv1pHu/kK7jwSC/t6VEvlyA7kB469qiF+oIY8yY2jLL6nr+FRNFGcqWYdwStS+VBCoXaSc9B0/OoJCVLKeNxyADWysUSqjqw8uTcoGeOMf5NSXMcQjWXkBhkAHFQKXXZ8w255/OrDCR1KKxBRiP8AgJqbakiWrhZ42BypOME1FexuLqRA3BbjnoKdPbyJ85UHHoasysGmzJyp9ByDWT0kSRRRhpBEVBIGM0SOYo5ETBGMc1LHGwkZ26c4BzUdxbJscLMvzj6cVSQ0VrlJlZCM4wAAKtW1yy3IhdQAR/d5P40yzLbSrsTjBwexxTbiNzcxzqN6/dOO1PyEErKt8yhioVs4PTpTJkYYbeCm7t1FRS7pHkfoWJpGZomBVj90cjvkU1YQsm3cgQseMY9aAixwyO+ST2HHpU+cjdIpVuBz1zSG2kKtgKQegJ6c96NhWEtI08sSMzEEflUctw8c7KuODg/1qYRmPahbJHzP6VSC5Uu3JySTUqTYMsSWwlCyR/I2MkVWDGMl1YkZyRVoSSmT5QoIAyT0x7UriJgzxtz1xjrWi8ykVnug07MYlOflK+nNWYgXXcE9eBVHejv++B3H+IGrqsxtljhyXJPT0qai7CZIsrbo0KEEDGfUVfuWLQkI3zEY/WqhCwohuGxJwoA5OKtSti3Y+ik1L6EsyTKsTglQRjn65q5BtmvV2qcKuSM9DWU64UgsSwODmrltcvaxsQBvfuewH+T+VaWKLd3Zld7eYvzMGAJ9M/41nxBkvlDLgOpXnvUs8spthIGJJJY5/D/Cq5dwY524wwGD15prUqO5YnbNhgcEMF/Dk/0qCzkKv93k8dakgY/ZbhGUM2Rj2561CoDzx4bpwaFZKwMfEzwXW4c7zzznin3CLHf/ADcxjkAn24qKLarEchzyD6DFWLsGRYnI+bJU8/l/WlfUkgvSVgCEA4Y/XkL/AIGo4JBFDgrwx55qe6RmHHUtx+VVZWQlY84IODQmBoJcQ/ZwSmFLYAHODU1nNE5NqhHIPX86zNoNsFY4Cy84+lLbhhKzo2wdjj8P60ogmJLE6XEnfB4A71bQMti67SGfaTx3H/66bdQt8zgsR94H+dV4nmA2qzKQuTg9OaoB7P5UefmBYjoMDp/9erWnXTQzIzghJOMnpSL5d3Gkc5xJ1BHemLIzWoV0wsLfN+fSoeoh99aiK+Xb/wAtHBXj1pt+B/aDyEH5SB+VXoCt1Dbv1khYEj3FV57eOBnlkbzXxyAehPeiL7jM8uGcnjnpnqKsWZb7ShTngnnis/mUkKpz/KtKxBjbg5wvJ9KqekR9Bo2tbymThjypFW7W3V9LkDcshJH5ZIqntCmJSvVQTVy2k/0K5RASxbA9+BzUrYfQpF2VgigMrqOcdKbKVhkLYZkAABHHariWhMTF22mqZGHaJsEHihCIndmjjGOOSD61atskZ3fe4x+uaj2FyQVxsGBz71JCoEiEtjawOAOT9KT1JSLkiIkeyTAzkA9yagsCqb4ZhubcUXnv6fjSO4O5peN3IA7VTf8AcyYkbktk+uaauWaUZMVvIjAKpJUnr7f1qmFLTskkeNuSdvapoy0qEsGweDjv6GrShWXf327c9yapFFLyyN3c44JPXNNV2A6hQOOBmnvDKuWb7o96iXfICscJOCeg4/Omo3FYHMaSYZgMDt61UlZ+VC4wcgvwanlaMzPvfa4wQR2oaVJY9r4ZieuapRsFih50xkbdDu9vSrunI8DCWVMgkAADJFSwJsjfYm58ZycYx9KZdXpGYxIzZAwAcAfhV811ZFppGhfiJ7ePI8tzkNgY/HFZlrCzmZ9u4KOM9+afLuPVjghSAfcUsChfPyfvRkD+f8wKxukS5Jsh8ltrrMrhSMjFSwRJEWxkhh0HVRVdYztRg247iNvtT0crC79SvIH41oncEyxAphuVuBgp97BP6U1rhi7vE5Yo2QT120yOd5DKCqndjkDAHvimNE0bB0GGQcr6jv8AUU+Uduw+3keSQnLYbknr+dX5ZIngkWF1J4+U9eOBj86qWaLFHNOR+7K7VPTrVLz8OxVTtpLVjXmWLcKbsW6x/MZeHycgZ9Ku6hKstnH5eSN5y3tgYqOOVXZLg7VcR7S+OpPHP6/lU8MG63aMFSPu8c88/wCH602DXYqvIVEagncAzZz6ZzU8ieYEYnG4bvzqk5ZlBY5IZwx78gf/AF6tWjeeFhA3OOn0zmsmuqMxywPHAD0D5yM88d/1rVWLdY+VENxwAPwqtcW2whiMH19ac07Kd1u6jyxyDjp6ioT5hbklztYLj+AkEGsa6BhcFeg2gr26ZrYlhzuldjvfrjoaSBoo1IlUHcR1XPTpTvqFzEnCqGEQIRsED09f1pHVVtogGXLq24DqOf8A61aFw0AvGQ26NEygKRkfN/nioJo7UzLH+8iKHGD8y+uM1rGXQpGfEVXlzlB6VfMsbzRvGhEY+UZ7Uh0xo5Cd6rD65yTTPMSI/u0cqRkMeh/zih6gWLtzJPtGVAOOPpTbljHskwAccN361FcykQoSvzPlj9Ka+6SyYrkmHGc+h/8Ar1LQMsQKvn78jDjjHUninDM1twmCkmQD2B//AFVXsA2AQCdw3DHb/OKWyldHlDsTswfXuP8AGixLNG9dgyCMEbuWI44IqsYoxIyIMZG7Oe9FzMsux+hxwfpx/Sq6sHAXd+8JJJx0qVGzF1J4dqsR/D5gOM88BqUI3zylABtCr9fX+dMEeyNQDksTkn8P8acxxFGqjA3dDzxnGaHYt7EryQxhQY2lc4AXt7VDLqjRzFfLXa3tiprmQQmGTKgFhnI9Dz/SoH8vcUaLzJB0ApKWmwuhYsp7a+kVPL8qVDkn19KLy3aBrhnOBIvykd+lVzZvEplKsi47HpTxJLNDskY7QOCeaOt0TcSF/OjDthZMBPwyDn9KnQqY2jYAAEMCO/X/ABqsE8uDLcu5wv8AWpEKswJ4DIc/gaS3AfaXVwsixxSnlvmDemf/AK9Q/apZg7yNkY9OmKW3j2ygnkAHnsMA1AWBUxn5Rtxn3q9C+hJFcFJLZv4EkDZx7mrMcvmSPNKqjB+ZVXGeOn6VlBn8sKOcn8q0FLTbpScK3Jx3OMf1/WjpYlMglm8yWNPur0GfSp0YFgNrDPcnmqLuY2feOQOMdv8AIpbW5dGyAXGcge9CjoCNYwMJFdFBDjPHf60l5KYQYwikHgsOcH0qob6RS0SYLc8DoPag3Ecsu0nkkDAHf3o2HsSznzLm4ZhlA20DPfuacIIXEZydqMZV/EdPzxTyUMcvlcNuJOfWqkcssDqJMHd0IPAB/wDr/wAqlXYrkkgDTE7jiRT834irNtJ5bI4XIQbSD/EP8/yqqYX3HedjFMhx65ApIIZISJCNxJ55yMUxovSlFnLojLGQGG7jFVsf6SxDY2k9O49f0q3PKrQKigb03DnuMcfriqi8rCxJDOpGF+n/ANepeoWJmdTCkbNhtu4nPP3jUgACQorZ2ISCfZs1ReNzPbSgZXywpz9TU8knlwExg7ljOAev3hVsYXDeUUw4P94VHayecuybLoTw2OR+NQx3aSL/AKSmV25ZhwfT+tFrG1vMWgcumcAg/wAxStbcpMfPZyJOssbBk3AnHUUXEpLHYSOOPyp08xguigbYc4PcHIqdFhdyWQrJjJX1HqPWjUTRVt/3rHAwQefQ9KhnkdJHiVsLnnHINTtEUjeTkKxwcelIojJkRCCOgOOTVXBkVvIsxEEmSc4U9cH/AAq6bJ/LICAsQCueh9aoxxOjzFT8yLuBXvz1rStZ5YbPdPIT82AD169andivceJxJZhSgDO3II6Yoe8lQKsafL13Z6+1R3sjRSqUXORnOO9LG8d3CUHyShTtHvU7MgimQlDIBtyMbRTI4lktESTjbkgelS+b843DOVXj/gPP9ah1C3lNsTEc7uMk4rRa7lIzdxmuwAQqlh+lTWihb8Ow2plgcduKZFAIo0VmDO8g6enNWmjZUDLxtkHv1zVSkthvYCEe4crkbFLH3xTLa4Vpt6qQ3zfiCCKuxSRRxyusSmQgnBGaqCeC6tJmMAR1B+6MCsr8qJHaa3l3mD8okU4H6/zqTV3wkQVwc87fz/z+NKIt1zFlT8hAye4Iz/jTNTQ/aD1CBRz26f8A1qWnNdj06llJz9likPLY2fj/APqIqe2kS2jMZ+8RuY+pqjGA9mxjyNsgIH4U+aRbaGONzulCnJHXJ/8Ar0RVgWwwwNPI7zgbScqc4J/Co7th5scYXEQPXGTTJHmjuSGbcuSBzV+WFJrEyFGEi4JB/nitL2HuVYhsR2ZiV3Dr6DP+FaMEqmIkYYHBI64zWMJSUMZBw7g5Pp/kmrUErmzk2x5XaCTnsCK56sbkPcvNFBIkiRuFB4bYeAfXFUXiAXErbtvAwMUWyeTHvIxuGSMdKljhcxs3GS3JznAoWmzHuMtwE85B2AIpy7tzPCowPvAHrRBh7powuN6lcnvxii3TyoHaM5YkD6VcRpFlgl3beQ5IySMnt3FZFumy3UpsjkyRuY9Rmr6ygFS5JB5bNUzBvW3dCCJcgj0wapN7DTLawL5Sxsu2NwTxwN3HQ/p+NW7do1jTZhDxk9hVa1nGbiOXJCg7c8dO1XE2gYO35VGfr3qXqIo3bEW4nRWGeCQM47VBEztCqEASbcAn0+tXWuQ9vKkRCRhhuyO3+cVSv2McTAbXLgbSM5FXHsCsyN8QWwKSu0kmTkjge36VHbRyS2gcqGVRnB60yUtLGo5BQfMD396u6OhaAyF3BHGB3Fat2RfQZaTsiNhR1A9QKt23mMZPP+Q5yrYzn6UkcdsspQkIScqSRg/UU13aYlkYnYeQO4rBxT1FZFrevkusi8Y5B9fWs15jApt0XKsBuI9cDP61eZGDKemeoNVHRUucq4BVt2CKmD1sTHcnKJHKsinazDO0dh71LLhIGKOA+7cuB04warPuN2ZC27cNw+lXFkRVkZxjgHHp14rVllC2LTM6sPvhgD9B/jUnlK8Sq58sZOdxy2eP0qeIIvLhgdx249KgvZo44gUk37ePT6fWjd6Ekb537QVbsWHSqUi+XO7q4cBiDj61eshG0DyTYzgkHPNZsHNyxLDLc5NUIuTS21xEihtrkjqODVyRmVVVWAZRu+nrWRNB5cu4MSCcgqPetUsuNhHy7cFvQ4pbILlYkSXLNK+FHJHc+1WPKlmcFI9qLzgdetV1G6VSI9zAZOfarf2p84C4/h2gdPr+dS9WMjniMZD54JJIIqGXzIz5RHGOBWiHdpMI+X7D+tRyTlkMTRDcCBwMEUuodSFEYqmF+Y8AE/rUE8Rkb5XCuOoPHNXlWI/LHJ8wOee1MuoMMsiLnd128jNF2mO/YpsVjiXKtuz1qysjLNHxgsuOfX/IFNR32Kw4HOQeh+tEyiZAy4XB9elU5CbJZDIwV93bB/Gmzy7LmRWLgMScgdak/wBZ5cpP3mB/Edf1prysZoy4B7c8nFZbskdaM8icrlkJwT/OkuIZS2QuR6HmnO4d/wB2Dz2J4zUKxtLwCQeS3v8ASmmBXSbBYd8UtvcN5zM5yqDd7D0/Ws7zCJBuYk1fhgYwlgCN+AfTFXyiQ4bd+3OBkjmmTDeFEeGXHBHoKlW181tw4TjJPT0pZYhEoGeOo2dDSSCw9IsKu+QD+dSiPjls9CAe/WqqeUF3ngA9T601pH2cY+ZiCc0NXAuSW7CN9pDM/JPtVOUbIAEQ7g2Tnoamd9kgiDsCgwMD0pRdow2uhY5wTmlFAinPLK6YjTB70tvIrNg5aTGMAd6vybUiURrwThsGolEdujOByeSe5rRu+g7kMlnEMSTNg/3R3pxuxHhIV2c4wOpqpNcPNJuPXOAKtrGzyQyqcooAbP8An3qWTuV3k8y+VXRlbcBj8a1JnxbOf9g1lozS6nlhna559hV68fbbv+AqZO7QmRR+RIq+Ym1pOQM+5H9KgulZHGGHlhcLn3pDGweJlHyHHfkCnMqXRKElZGyVHrVplBE6iJYsgnbzz6k/4imXe64iLrtHlLyB6Co5VMNx0yR/hRKWaMqBgNxnH6U7a3KRZRCsbkc5AbNRIo+0RqODnn3qxYBpLfp0TafwYZ/Sq0O4XqB+WyPelbUc9GNSJ5WViSTt4/Dj+lWof3m9GGMLnn1B/wDr1UtrhUkBO4KODjsKkErSMxTjOfy/yKTTJGzOzxu2cEMOPbmmeQ7RCVVXZj1GaVB5sbLkAkfXJz/9elXbEpKnoeFNNaCGIuF2kktnOKVJD85yemKdEvLSO+WIzk898UbkaJv3e1yQOOnOf8KAHi5cWoG0HyyCfof8/rTJcRI69ARnJ7jsKW0UFiOhdSuD39P1ApkwMiLK+Qo+Xp6UNajYole2lQgZYLnntnP+NXL1zMMxIVjmAJJ/p+VZt2wDEISWUY549uKtQTO2nROwwYWKj9KbWlwsTw3C28e1UOCcZ9eOc/pVedvJ3rnJznI7064i2xLMvfl1B6E8/wAqqXDbo1Kkkn+VTa7JJ4surMn3yOQDwasshjjk2HcSMDHas2EmKMMSRk9PWtYIZLdd3yuRn+tKasMgwxUknLYK/wBKtWyF4JlJxhOv581GI0+0YaUEbQcetWRIgDojYCrsJJ7GnshjbJxHbSE/dBySe/AxVKRh+6nj5RiT/ut/nFTXcyx2qwq3zM3UHnoP8P1pyW5/s+RpXGdwk47YGDz71O2o7kUkxkvBNIQd20HA9gKlicNLLI68ICRjt1xxVZP3sm2P7x5z2qdlKJId3OApwffP9KqwJakdwdkavtDFhjbnpUEMheQo64AznA7VJFMCy5XODSTKsMikplTzjPNVYbLdtCZeI5XYqOOcD/PFStcNAQjoMMOWH86zVmJkYE4wM49BVqVWaJSwx8oYetU7IroMu5JAoBLbScKfXpRFfeYzQ3a5TttP3TT5CbuyjckBkIUn19DVSa2ZEMzjYq9ff6UuboK5LqGnKTvtnD7h07//AF6zgrDGR04NSwXRZfKc/KnMZ7g1LHKJI2dhlhxuFO7W5JWRyZCqMVycUlyjecBjBPPHpT/LfzA/p3pzBlwshzu5znkfSqTGK5JSFgcgLgn8T/8AWqysO50KnnOCvr7/AK00OhiRduFLlW+pxj9RmlmDRx28wOGRxx/T9KykrNEtFKKTzJzvHP8As8ClE4LvHDHg8AZ5PWlu0e0mdVbkE4PtTVE0UjsEAMgyeO3XitVbcpEzTsvyoAQhGSAOTUryBJzDNzHj5W5yPpUcsUiwDoFzliRirKsGU3Uqj9wSSD0PIwPzpMpEl4CbYW6Bf3fzkDgMT1I/l+FQQW7yPmKLDYw2OlRW93JtfexkDOckfmSKtgzxxj7LtO853E4B9+ehoaCSuRS20kYZ0kjCseQzgVUivpIZgy8DuK0ltbqaNhJFHIG7owO0/hVC702aAB3CgEE/eBpprqZ3aL0kts6tJtzvGSMd8Ux2W1nieJSi/ex3NZ0Yb7OS2QOxpWnJVA53bOB+tFikdJNLI9iZGUbsbl561Quv9XG8Mgf5gGULjB/wq1LKVSG1XBwgzk96rtG7rGYR8oPz5PSsttiCs+qSpcGOZAQDtIq5aszO27lWPA/DNQXliksZZBmYdMd6ZZTvbfPcK21B0x+FOykgL7BJo2jVOepJHSqs5jikjMsRLIcyY/iParkWEnePft2kkA/pVRJ4JLzDMSXyWDc0rWGhdRuoQylGck9c9MVCn+qZ1CbSOpqzNFDJhSCEXldmOPeqVxZ2vljbcOuOm8Z/DimrDWg6e6mjKRORjb/EAR3p3nLIGiSL5pEwCvQjP/66VlScRxvh8ABWU8jgCq8CTWsiynKGJ9pAPJ/zilpsM0kUW+IVU8Kct26VUSHc0iopG5Cc+pyKWGVvKuC/LLuJz9aq2lxKxkG4nKN1PTApJMl6sliTdBvmBHlq2Qfrx+pNQS58nfEcrnr3qwZlmsJDkmT5VIPpnr/Kq0cmwEKnyZyR60aiZdiYJHGzfLnc2fqVH+NNjuH+1LD94Mu0DHOcZH607KOE8wMU2ggd+rYH6UXDKJTMiKoU/K46mnuy5CRxm4Kh3JGchRwRVma9SGAMsfzuThiP1qN5beOQMsjB2G/heORnHX3pJAgthIBuB+6p6k5P+NVtoStSTMjWvmSvn1XOD9fpxTLVxLEu7C4zyKrFmKkHGX6kH8KSJ9scyD6j6ZqHrsJktwrF3ZeoxwTSuw/dNJjBLBu3aobUiVGTduI5zT705iUhOA5BB+gpW1AfDdYjVCFxtPz4/SoZ0YAuclcZ/H/IpkcluiruUk5ORnI+lTWki3EphbhAnHpn1q0iirBhpoQfu+YN30zWnZx5gMZbJTkAdvU1UsrfNw0cnBXtVmz5uiCCCQVz9c1M9UTYqSBVmPOQRzTLiZIYSY1IZ+AT2H+NWJzG7lVwJCD26cZrOkbzCPMwMYFOOxWxZjEWyCUhj82JAO4/zmrCLDFqboASCw24PFRW+x9qx8sOQp+v/wCqrawM9+JGVl/fDAx054pSZLJpMCQ/vAGXj6VXuyTJFEUUM33iKmu4wFEquQGTBxz+FMvViba8u5hFhcKecn/JpLQYkrebGD/0zJxnvkZ/lUb3LCIAK23GMgdacpaGFyuG2glT7H/9X60kOTEPNGI1PReo96dwJIpEMKu+c4x3zntSSIGIIyQBj0wMcUku7yx1w/zKR7f5NOWZmWON/wCL1474oQ0TwASlYgvIQEHPXjpSSBpHQRruLLwCOvINDRSC6iuEBUDbz2HAp2ozfZt0lrywyAceuDx+Bot2GV722itE+7gsBkIeBz0qK2ZRJHtbO7kKRj9aWOQ3Nuobh2Ut175pICrTqnXAwc0xkt2VNw7MvJIwfXApheRIRIUbYDwTyAfai4uIjPsckEMQzDsKrC4ljmAG5Im4OBnj6VUULYla9WV3ySh29c8E1JbSqZwrxqc85HNVJNj+ZN8pTOFGTlqtWcfy7icZG7A5xSklYnqXJIysDbB8xAIYdT/nioWn8qOMuAdwyAakMx3DMexWOBz19abdJC6DI+deAKyW4PUZcTtuickodmeDnGTwKEOTvZRk8hlqEq0T75/mAXKjtinGRZ3BjOFT36+1XYQOrSOXUH5M/jmp3QNBtmbYMevrxVe8klfaIA25RnimbvPiMuNrMNrD36/0plEM6L9rRkYhT3C4HpxWhBIkkzdBhT171m2SSyXLpvCDqFJ4PPFSyoyBwwIkxzkcU52ZTsWIwI/MbblRyOccHj+tQbAHZUXKLycZIpUmlNm5cbZcZAI4Ye1NaZooYjyokJJK9RxWauJaGvGfMmVwCEdcAZ6HrVbUCZJUj2EgKOelM0yKTzS7PuVSCOevGKsXwa4uhBGuCADnp2zWejmJ6sgtfljeILkcHI71XBcXDO2GBUgA8mpoVkiuAHdXI4A6j8KgWQGScnBkj54xgcgV0JKxdtByeWkkkjDLFsgDtRFfSNcA4HsKh88b5ZGGGHXPQjtTrd0eQqsO08nd6D60xFmRUKPJtx2A9KtQqUX5Ewrrt2/0qO3iWS2VQ+T156/561YSTbKCCNoDAH3GP8a5qu1kZlGVZZ7gRICFGN3p+P61YiwzTCI7fk2r+Y5p8kUhmeUDgqAR/X/PrVe2aJ7pJYX+QAqR6GnH4RoWGVmu4i67XBww96V2TzJ4+Rhjk/5+tR3Ab7THN2DYNTThEkLMOSOfemlqNEN2pEMRUbht5IqPTEaSPcv3whKA9znkflS3AcpHl8rt6e2T/hU2mlYrFWXhsd6u9lqNFdpJYXZmXGDkqe1aX3o87QrSctTJHFy29owGPBB706RyNzE8DvSlKwSKVn/rZEb7hBGD37/0qKVVnmAiGGHJI9qcjsLpsRhtjZznBWrUcDxXcki8lh0/Dn60473EkRyGIqd/Lr/F61JYmP70W4Kc5z0zVeeJ3ykYyOu33p0KTCAIqfKxOR3qyr6Ed3EPsrug+dX6+xpbIfvZMk+WOQPbPFW0beuXCYwBx7cUx4DFC8kALbuo9KmW2hNwnkdhvQ7iB0qlduwZwq/M3X6VM8u1QMgEjAx65FOjkSVmYfe78dqmOmo13GQPMsCrgkDgCruAUkeU87R19RUbSpG6BgQO/vUV3dlZs7OCeFxwKpe8g6EwdZGVY48jvkcis2WCS4vlRl49BxxV8SZCkrweSKq+X9oYPny8H7570RtFi0HyrDHAVAxjqBVQLhf3KYYscE88Ut4wEP7t3ZegJFT2KuY1Eg4XkDFW3ZDIsr5KqR86tzV2SYFDtRcY5HpxVO2Tzb6RJchcdu3NSyBdyKrHaBkg1LslcVrDIS8blwPlxx7c1YhlkktNy4ypLEexqu5O92RwuOnvVhY1W2YBsNt4GeCcj+lDKRLDu8xijZb079quJK2FR2VZOuduRWYuEuN4bIHzHB5xjmrTObl1+dUz1xxnilbqSySOURNIJbZNw43J3zUjxw8mM/Mw6KcVURmUSxPICV6ZHP0qvczsiBlByCBVLVjRcuLR5YVC9FHT1quibY3XOMDOM5x/kZp7lzDvGQMdjjFV7d8zvvbAxkmpmgZYtSsoC8qFbK8dj/8AXH61Nc2rQxF3k+mcZI/Co/M2zFrWLK52B2GRj3/H+VWBawiMNJPu/vFefwqUmOysVIARkv0P8Of51Mskkf3AGGc4x0+lWGhgYhUUupGCScfjVSTy7ebAf5icHJ/Sgm/QySi7RtXcy+hx1q1czOllEpGDjGPeoY8mQRKO/Jxg0+ViZF3LhhIWA9ec/lVtiJrV/MtIznkEgj9f6mokYPCepK8//Wqa0UCKZI/4WU/zB/nVUSBbjcDgkYx26cVO+xKFmj3quASuefYVLDsR0Q5wjFufQf8A6qRo2d/kxtJ+bHb1p8aZdnGAfLOPzP8ASh7AV/3krsxysgBJx1x709TtVUcfuycn24qtGZhIXY7ATUkjbEBLBuOPfmr2KuSrJsLAnIHf1pyTmTICk54FVoUZwam09JTdncCQCc57VE7crJIreMC6AcHKnOPp1rVtCMMpB+UKf51TmTZcO3t1/SpLFxvlyTkAnGeMVMfeQIr2PN2rA4znPv1qe/cDIJOM9v8APtUkNsYrsNjCbcj/AAqreDfgMcZbI/lTfxB1HCU+ewXOETH5Dp+dRwxlJVkYgFOQSefpQ0pV5Si4+crnr3ptvG8l4gZ8puBJP1q0ity1crHHdkl8ZG7GcVWeZzEXjGMMCfcfWpLgNdW4cMAygqeff/69VrZ4oiy7Wdl4xnFCQizp7uDLG2Qc7vzoWMGdZFYgoQCD7cVIz+VdKxGFdcY9xRJcxeaF2jJUMM9u/Wlq9UVLVXMuT91clR/f/TNWoG33QLdD6UpMLTszIRwc/wCNRiNlAMR3EHjB561V7kofFEVZiMccfjUIYlvmbB3feHbnrQZGjkMfTCkDPr61XjUFtzHP401EZcdisQCnkZGajeT5emAxGB9KjjlZGDBQcetSqodQzDDBjjP4UWsAzOwqwJBUZ5q/EfOkkixleGGfQn/64qjNH8ijB5B5/GrFs/lpHJ1KZU49uRSkrofQrTxq8juvIYnH86twlHhlg24/d7lxwAQef61TjYrx1PUcU+AhZw75EZbHPYU2riZLbGaOdtiluOQe4qe4RFRZVQ7HUrtPbioXm+yXUhkAdugAPSoo5JLuUq0g+Y4C9qTV9RMiKH7Qg7L61dubhoVKhsnbt4HFUoYX+1YxxkVNMqSTtGoHy8bjQ7Ngh9tdAKQ/LDgVKkpO5F5J+6cU5VtIoxhRI4GT2qWztZZm3cInQ4781LaYCW1qs2ZJBuJOQOmKI02rcK48tTGQATyTnI/lVoyCCBo4E3SDO7Hasoi6EhkQkFvQ54oSuCJrLCzNIeFQcj0FTXTqXYIco2GyPX/JpouVcBfLA4w5HekVkcBEJ2oTye/PWk7rUZXVcSYGd2Cc1YWVJVXzOdvTIok2rKyDh2459PaqNyskDEcgiri7i1JnVFDMjqM9eSMipImUQLKWOR8vX3H9M1WlbdbqxU/McNjsf85pbZCbScEchlKn26f1FU9UWS3AKzARHChdxAPGBk1ceFbqz80SDa6Y2n+8Dyf0/WqihvJWMsNykgnP+ferFqNsEsO4EZ3ALzgn/wDVUvawGU7RqqbmJIGD/SpY33sFiwmf8KjaAM7MxwFPOKbb/wDHzEB64x+NaNaA0SIu/cXJPOOT70wpL5p81hkjpnOKkkj8vzWyclz26f5zVeFXEvmuNy4wvXBNEdRos2m9A6ysdq4baMHvj+tbAhSexZY5FaQfMCO9ZzAuWCKNzoenbjOP0qvpU8sMrqykq427fXNTOPMBNqMHmSqxIbb94Z6d/wCtQxvIq792FHQ+3+FWHBbbPGWYAjKdxxjn8AKpyxyyzbMhUXqc4FOOw7aELu8kgC5I6nPf3Na91H5UAjwSZfvZPHHHH6/nVe3WJ7mOCEFj/HIfuqO5pjTm71M3CkAIxZV64Apt3QdAMyWLKI8hhkZB6Hj86sDUZJ41VjnIwMjrUEenPqEodM7Ac5rSjsIYPmdQdp5Y9vpSuki1CVrkdy9zdRx+WjbD1VOMfWon86aUwyMqIPmkK8hQKhvbyWZljikbaf4V4FOlH2dFthzg7pz6n+7+H86NzN2HqqSRuoUCPpkn7oP9apBSigbRhWG7NTzTxNP5FucK7AZNQ3AIcvKxDHt2PrSWjIT6kzQyuWud4GOABU9leukiwAq4ZsEjpjPP6Vn+d8uGYiLPKg1Y00O8u+ADA/iI6UW01DobzLDGTk7Cw6jpVR7RmLYkyB93nr6ZpbecGCUTgkRll59MVEU+1WxdHxjPy+hqCSaBvlilY8mMZz7DH9KzSim6MyvkH5mB4NTkO8Z2ZBK/XrUSmKFw0qscrjj1pXGajT+YnlwquDzG3p6iqt7D5tuDtyQc5FSQSxvFiNnUZ6kA0y4iKhJXYlScjA4zUJlXKVuTHdK0fGSOatX/AMscgB4Rgc9z+NV4Wj3FUDNt5z3FPuZYm4fL5OeuPatLXdy7XRDE5aCZmYgbBz17j/CmQDJOPlHlsc/gasJbm4t3SHk5BOe2M0tuiRsiv94jbszzTsZ7BpalG2SYKy5/Tn/P0p0sJsJZI2J29Quev+RUu+CALEqsshbAB7Z4NPkspWjLtKHKYKjOcgdqiSd9REaMjSlX2qTGoAPTvxUEsjRxlHTMZ4LYpRlZmjI3fKnPpxnP61K8+YmgKgrkBeOaLtFMY+xZICybo9hGPp/+sUwtvSVlc+W33ccYNPnjJslkOQFcrj04/wDrCq9vJ5LN/IjiqfcWxITGwD7sHtz09qbBGUZtzhtynjvxz/SoZo2YmRO56U+2lyyxy5yD+NK3YVyJN6TSYypIJxVxpBJZvM3XzAce5FRqyy3KYIHP9KMFNNY4zmRT/OqGVGwQcAhafG2Ac8Ec5pkjl3A24xxgU+UboQ6DAB5qho042aWItGpJGMnu3tUYJExCBvlOePXpU9nBK9um5yBndgVJcQIwYodpztI9R61m2K5WNtvuHkQDjDdfzxVC7tSCHTa69ytaTqLmTYmVT72afcRPIkYi2RmPIPbNF7bCuZq+YrKcBlxtXHf6GtCxvphdpb3C7kZhtJ6qc+vftTIoTKvC7WJyCDgZHf8AWp2R/tdt5jAyFgOPrT3RVisolJeNnG11LKP1p8EKzXEm5jsmLHk/Qj8amSFeWb+GM/nkf0qB1aGSF4+UeUED09KzUtCUSxRG3uFVzxINvPfPT9RTSxMGfQYIJ6H/AAp9wHxM5ywU7kz24LfoM1XgLLczKnIkTeoPuOP51aWly9hWJndY1dV4yo9TUnILFjuCA7Qew6/piqlunm3q7iVyu7g+1W5HEtmxViJFA6eh5/xobu7A3qAuGhu2WYgxSj7ufTipr6TYGVFBKxqcEdeg/lVC6IbymK8/44q48m+9Uf3ol4+oAp20uPoQoN0g7dMAj86awQyiaLJUdR+lKY5PtJLnCodx+nqKmLfvGYcAnkDqKOgXI5IUcM6qQxBHTjjp/L9apAOHVCDz2I61NExWRmwQkhJBPTNO+1NDcbHIbpx/WmriZW8lppwiYGPXtVoJLbQvn73b35H+NOurYwKHgZtjMCT39RSzXKyKyMPujBzUuTvoIjt8tMglcuoG5gT92ppWeQMF/iUEAewrPhlaQTbTudlPPtSeaWlh2OFKxlfxxQo+9cS3NUjz7eMOMSYz6YNUXjEag7uH6H/P0qfzzLZt85LIAtRxHCFTjA4H1pvQqVrizBnjRy4U7doPrgClWEoOQWymSM9DmluoQIfOR/uAfLjjNLbTQspDEgdGQ09RFdQft+3pkHcD26VI91L9oZTgkZ4I4OBmrnkC4keYuUfGBjv0/wAKpfZklVzE+ZVBA59RihsdzSCxyRLvAAA6EdPT/PtWPMczMHX5ME4xwPer1oJvKUNv344IGfwNNexuHmKSJkBQcHnv/wDWqEuVgRaZmDaQ+FY7iD3FaeoMsbO44I2jI+gP9f0qnFan7SXfChGHyexB/wDrVYuiXUsV5Zd3PqB/9Y1m9Z3F1KzSKkRVj85J5/4CcYqrbRM+8zfIWHPqcEHn8qRmkk4VMZft2z0qOFtylnLBioUGt7aGjQ5lVYnfcxRj6cGnwBIrclGY54YEdM1LFExQJjfERlsfw88H/PvSJZbG2vIC+7nA4A+tF7InZF2JljjEYPzFevoMVBtnjiC/whs89QSKigkAnKqWMcikFe5NWLKP5lUkspYjGfeud6akFmKdkgPmnPbiqVlbqt0jxuSM/MvarMhkJLJGuzLY3fxY5NVYY2kuUCYAzgkVovhHaw65BPKscBse1Wp9qK42ja5xk9s+lVkcPCyuNzjgH1p16SbaE4yTjI/Ci9mh7CXrKI85wAuAD+NLZsIkUEA8Dnsfaq+oKWtwIzlc9aaXkCxqoxGmBTavEGbQi2fOFG1ssMdB7VSu5CgWPGcnGB1NTWTPJCQ/3fSqt6xS5WQDdsyeKxs3IlkTSuJxIq/un6kdaus5ZowGbtxj09apmVUtVKoSWxj09OavMrrbBAuWBAZu+P8AIrdLqUkR3MiI4ZwQrHhlHPHegxyyL8koKdsVRnkka4b5MITtwe1PS6aJFaMAYGHHrTl5DbCIPFIyyN09aV3ktLgtExHfb2qeVTNsmiQlR1B9KYwY5iwrkAEeoU00Ige6Dxo2BuRi316YqXT4W2eceE7c1Ua3eCUq/KEcH2qx5pCgx5C8LgGpl2QieSeI7lYZYfdPYVnXF85GwNkf3TU0kXmhlUYI43E8VRitXNyBICF65xVRitwdy7D5qTREljC/I3fSrbw4kyeARjr09qehMlqTLnjse30qbbG6Bm+U47+lZyd3oJFKeyTfktwmcgHI9sVNbzJNGwVcOEGfftmqrusG/YWAz3qIAO2+M4B+96iq5W9y+om13uS5yrEEZFXEMQ7gt0wetNsJ/neJxu6gEjp/kiqkoX7Thh8pPUU5RvoDJJ07LgAcgGleTcm0kYAGc+tLFGnkqzSMBnjPNMlhwu6Nt+D6dqaV9w3J1TcWyd6rwCOopWZoEV0xhTjkcU2CKW3HmgDBwfYipJNzj7wDHnaRndT2AarfaNxGM+Xnn2ojLyRKxAHOAD3NRWiK7yBD95Su3OPxqxYwOnnI4ywIIJNTKyAlUqWCOuF6kqenFPgWKCHCqpkckHd2BqpOzIx28HPQU6KQSoQ2Nw4pCHyzyMqxIwCqOg4pYo98hCHaJCGHpyMn/PtUIhzx5ijae+eh5qYHdb4XyzsPboAef8adxbimRYA2ZCGx0BzVKWVZQq9O47nNLgsckKD6DNNdMrt2bWXv3qEIstMwQMAnPGdvf/8AVVW3Zbi6G7+DkHsatNNE0RMwyPUDGe1RQDG/yVUgEYwO1U3ZAyezQwSTK3J5P17iq0tjsut+CEIJHscVZRwt9ggBc4LH0pUkjWMxM28LwD6ipTtqIqwTMlp82Q7Nxn9TVy12ROPMHDYA9uM/4fnVeRRKUiiHAB4zgmiRHF1AGOFQZP5DP8qb1ArzSiNyigMo+UgjqahcAsFHIFSu8KysACWZuCf54qLaUVmbg5xT2QmW4obaLDTTeYf+ecf+NW4r5FO1Iwg7YrHii8wsVPSrTBkUrgk45I9eKiavoDLt3tdQ/rgGqNo+I5yOTt59uRUtwxMELdQc5/AVXtDtjmG3ll49+RRT0iNGpvdowzg5AODWb5pbUlj4Khgp/PmtMnbCE2n5Op9T6CsuOGRLgswwBk/XjrT63F1HwssaOsi5Ykmn2s6STfd2sQQTngAc/wBKi8oFsl6mhtlJJjfJwRx1q1sVzWB4NsDCP5hnnHPXOfpVKxhb7aA3Jzk5596dKk1pIQN6gjgjvVmxKpC8jIQ44yT1zSldR0DSwahIqGHI5Bz+FVrrIlCj7mBipboDId8MT2IqG4AkkgKj7y96cFaI18I5HkUMJsbR93nkD2pyQy/eVDjHDHP51DKUL5I47YNX7WeJCYQx9MH1+tXe5JTe2mLndNGV9Cab/Z84+ZUWRf8Apm2asXMTqJGO7y279apo5jTCNgH+L/Gmn2GhyRHIRiQSwByMVO8yQKkZj3gHkkcg0lpcylys+HcEAZ/xqS5hjmlbEoydzHPGSeah/FqArxrJEZFBcDOO2M/5/WobFQ5lRyQvB4/z6ZpoWRFG75eDxmpLZ1USvjAOAQO3ND2BbkSyiGSVRGgaMnnr0NJdXslwqIVVQgwcADPNQ3Ebwu+Rkk4+vf8ArUtnGoTzZG+bsOvFaJ2QxNRhBn8xWP7xFcfXHP65qvZZM3B5X5iw7Yq3dsjxIysBtBXnqBzj+tVLYJHHIU3HIwffJ6ULWIPY15WVLlWbqAZSB9OB/IVQLLHCzbfmz1PrVmGUTrJuGZBhOTnjr/Sq008UcjJ5avzzz0rKK1sQTQgTMixYLucsD0zU32qSBSjS4GBgCs+G7dZd0XykcCnszSv8w4/vVXLqUaNk0m6RmG5W4BpznYwiidlOcZzzn/OKkgmjhtcZVeMlz/hVBplmuRtLEO3Ye9SJNotBQsIY4PYqOtNPlLGxTIJPAFShCCvm4QMApJ9fenyBNjRYVWVxjJ9qQ33K4Zf3blCe3NMvy7lSCOOmPpVtZgVz5ZJXrjtVNi9xKwjX5SpOD2I7U09QTKKXBEhRv9Ww6eg9a0IoliiKOcvKrbcdMYJB/QVKNKt9gaQ7Gx1B4qSHbb7Gdt8a9OPvYPX+lVKS6FXM6GDMb7iQvUMfXBpLWR0uUbhRWnLa+VEyI67GIIJPBqi9v5bLtU7G+9jtihSC6HaxbuLsBW2q/wAwqii+U+1uXDZzitS4b+0NLUHIntxnp1X/AOtWSZ2QnB54q1tYfQt3QZpZEUcPyMetRWqNJsQZAVsuR2H+c1JbzMZkl5KqwJwKSGQwLMpXO4bQc9aS0VgWxYjaT7SzK4GCHJxwAe360wQ7ZfkwHbrzx+BpYZdzvhTn+LucVNcyS7UEAG4rlm/u/wCFTd3sLmGzxsrOwQnIz9D1NUZXlkUl48rxyP8AGpA8g2Q+ZghuWB45pSztdpEQB5YAOOM+9VHQakNSPyrIzRuymUlMeo70mnwOIbmVeBsKnj1p+pLtKmI/u0XCD9f61LYCWeykPqckAcnFKcvdFJj9JnkhWXgBFxkk9KfcXfn5V5I1XngNmql7H5dsSB8zDBx9afbaYLQie8bIwGRB3PXn2pLllqUqkmrD7aD7HB9ukALv/ql9P9r8O3/1qz5ZCVI5x1Ge/vUk13Nd3UnnZ2dMDsM9BVeVu3etLES7EasQ4fGQD0PSrzPFJBE5H3RtZQep9aqRR7nVW+VWOM0+KNsHHI9qHZi6EkkBuYvLgyzAZGeM47frVvSGmjAhUqG3AtnrjFMuYPsqoA+TgPn0z1H5ioopXScXO4MzggjuKWtiraGowWS3uCOzsx/CizjX7IQylCSWz6HpVIyNBaht6kSMSyg5Y9OD/n1pslw82NhCjHQfTn+ZrPlZKRPbyOJFDMARkH35H+NF0iLH5ow0ffFUkVhkjJMa5Ge+DyP1q3cMGjWE5RWJ5x164/Wk42aY3uRxzvFMGlYMBwpDHgUsoJuMI+UIJ4PAOKrCJkC+ZnA+Xn9KmRlQkKSQVzke3Wm/ITJ7P5ZFi6bjl29hngVQmY/MRnaDn6jNOErIhXkA44zTvOjMbJtwWGCT0xTSaYXsCTyQudhxuHIq5bRLJcxyKuPnAzu96oRGNpEZ85yFq3Iktr5co/1RYH8RVyYMmvJVNzGTywUduaszp8u2F9odmZc++CBVDUAVuXRzk78qQemasNMrWMauwDKp/wDrCs3qNEUkirLJuJ8w8bh/ugf41btofPgaWRiQOPlHPTg/nWZcsFuGcDqc1YsJy9xNCW2iVCOOx7U7aXKLpjc2ssBQRyrhgD0bisoZFtvOS245/StCG7ee1aKb/XRoxDeo6/0qFANiKv8Aq2znPso/w/WlLREyGLgIueQnXHeordl+1Ruc48wcfjzU8kiiDaADk596rxzRwFvlySCF56ZFRDuSh9vGUv4TjgSKD+dW5Si2TEDO1wv4iq0R8y/EmePNDAD61Myb7GUZxhsj8qtgZuQJWYjGD0qYs5hKx4CAc59at2ECy2jKQvzNkk9RUkthiIOzNsIB+UUOSuMz0upySdxUgZHOBx2p9hOzzB3Y7i2eeh5qJLdlkIRwQEyR+GaWAmKX94nzKe/TiqYzQcSm5+QgHkY989KVZnhuTGUMitz83UCpgfLmmJwS8jBfU8kcVVSQtv3ZDICA3TIwcVmtRbl5GR3jKcDkAe3pTp0xcW7YJKnOfSq2nSl1SNhjB4PqfT9asXU7i6RAny7sMRV20saJEkKhnljyCCOD75qosewqrE/K+5fwpxaWKOZurkBgf+Bf/WpZJGeFZtuCeo9DXPytGbTTGO7STxgn92T5Z9yR/wDXqq2QkRGRg+WT/s5yKkRt0keSFKyAj35GaWB0PnIZHcY3cj+X51sthtjXh3FSTt6gZPBoVwiqgxzkfL/n61KkkbJH5SnYckEjOKhuIAjrIGDcDJHrS6gTvK0Zg3IrCQ4z6dhTZV3T+Yp4ZAB7EY/xpk7t5UYUe4x+dSFwvlvg7fLAYD1PX+lD2K6Dp5jLbugxuc7vqvb+dUc5mCpkEDbnqDU07iARSPGCQoGf8+2KihVXkSeFzy44q4rQEiBI5NgkDbgW24FTTkLyybz0yDzRskknkijVsKeSo6CrkMKqz/vVd+qj0+ooYiCJJ54tsikKB17+1Q3GCwQtgAAEkc06WaUy7kLYAwR9KeY3uIluNgJIP0o2EynbL5E6uTwOvp71HJuW4jkzn5iVArTmRYE3upGR93qCarlo7l4JFQKEY5A7+1NPqESW3J8pnYZZ+px3oeGWNRLIpCZxj09DVtbSWGKWeJjsTojDIIJxiqk8rscSnLAEsM9PSpauDNGCGKdFlaXao/Cs+7jJ1Im3IcYGFPQ8UPGyJGFz5Ui8j+761RuWkS8Cu3lsgAyO/vTjZiLqyyMxA3AHsfWrcFokS+YdzsQTg9Bmo4drLHMVBdu4z19alv2yGRWZVB4x14NK4+hJFeeW+dvyZC57D2qO5vgk/mxu5GADjgeuP1qFEmmRmVPM3HPGeo9ahModJYmjxukJPbtjH6UtxllNTN5KqmMbn+XPTj61NPdNHPGViMisSpA/Dr+f6VUtlWFog8kKhiMDJLD0PSrMilXOXIB4I9MVnKykIYtskV0QJM8HAPtz/SofLhRGbBAY5Az97FTyyIZIZRukXOOR17U2GFnuPMlRTsPAPQA//rq29S76FWVJE6E+WDgqp6VNDOZIXXc24Nkdzt9P5VJdTJCWjA3AdgfWoIZyt2kgC5zjJGAvPele6JLACQBZymSRkAdRx/hToN3mxFNy7QWXcOvNRyRGONj5qFDyFLHcarW8M8kuYct6DPIpSWmpLZYF1IxVNhwpxn+f9aijgcagrFiq5O7mlAkLPIz4KtjGeafHtmlIZwBt61VrIocNu0AKc+vap5/3lgrNjIxTEAESo3PBAI70TZWyVQMhgefTmodwZWk8z7PyRgMP51LcloQIn4UY5XvUVq42NFNg+hx71YvQiRKTnBzg571WgdB9tMElkidmPJ5H1pl0WMjKSADgA+v1qK1CTIQQFkHIz3qVAJEAkAODz7+9JO7EtRrssLRxNgxkc57U6KTJkjBO3bxz7/8A66iaNJC2QARwMdKS2lWC6jYqcZGTnjHetOUdiU9ViZXYnkHg81WljTcGxlQcYFa6vDPG+QEmTqKyGWRJlOD5Z4yO9KwMvRBkhChjhhgEdvSlsleN5JHXJI2/WpRFEIFAckNyM8c1DJvIcxN8y9UoV7aiInhzLulHC5O3PBqJklUByv3iTU4vDJGVmADr096h+Y4Zcj1HpStrcCvMXXfGSAxGcnj8BRE7RQAF8qx+YmntcLIPKlkEnPDHqKJoFkhRkK7cY3Dkf/rqwJzeJHBsQkEdO+alglicjecOBuI9Bjj9Kz5IgVQ8DK4yD1NQrFdsxCtyF78cYqOVWFc0b23W5VXikyO496bbWyQRhstvYYP/ANas+Ay2zZZmUnp71Ok0s0yoMADAIPQmrWiKTF85o7iTaPmJGD+NWLlds8Ux2qHQEjbn68UoRHkYowz9aZcI8/y5UMi/nQ9dhvuTOIDAqfKTxz/SiAJ5RBXkHGRVcorSKhGFU8v6+1WUVR0UkYzz7UkhoJ+Y9u7GcAVBOVVIjjEiMcgc9+KNxkkDZAPbPSnPGCqxt16k0hBC8McZdhhuq4/lVgHAMm4fNjBH9agvUHlJGnIUZFNV2bahJ4H9KGriHud8fzDLs2FIpIUYTKBwBnmnBlZFXhdvr3qRFV7iRuDhiePWs5NoTEuCscrbV6rkilitx5G5MfvPlOOx6iorgFpBuUjdxnqOaLZ2it2UvtO7Kg9yMGqW1wGBykjIwygGcjqOOcVPvSXa28bwPlYd/rTbl4lm+dcKy7hj0I4qmHXoAcD0FFmx2HYLbgThe2KeG8pM7jioN/zEFiCOSMVNEPMABA2D1NHK+pBahtTKxDPt9hUtvZ+TcPkApjK9zyKjtJP3TMW+YN19ec025u5IpopkYlSuGGeMg/8A6qmwWH3LIskZcAL0z3Bq9cwRy26yDqowcfSqV6iuBjBzyualhuQlzPGxxG7HGeoNVHVDS0MWeAL8wbOGKgHr/nip5LTzoly4AGASegz61G6EXZVugYn9altp9lyyyDKPlWHtQ9xLcg2tbb1iZXwfveo9quR7Psy5471Vv4Wtrkgt8jDKkdxV28RhaRxKPmbAwKGkDsQzFWt1Cjlcn68VFCPIkBP8OPzq1FbqkaKx+X9aYAis7ja29sAZ/P8ApQoiNCcFo1VSAcZye1VPLQfL5mW6Hj1qS+mEEeWUPkgYPpj/AOvVJLozb12qu0dO/vTSVhjZIVabhw2SSF6c1CZvs0rFQRwACTxVlbZDCJPm4BxtNUNyrGfnJXOcEVaaYG5xfadu6MR+RrKiJWFE3cli3P8An2q1p00kMO5l/cscfSqD5acIoJVTgY71KWthDy7GdACWJ6E9Klt4FaIhnwynAPpmqkqN5yhQdxOMVckKpM8Q7oM/UU32RcexWeMq4Z/+WXJHv2qF3coGQgZboKlvJC0KsuMuBuz7VTDZ27vu7upqoLTUSNi5mIt0lRjnALDtVSUl8scKODgfxD/GrFi63FlJCOvIFUXRgxV85B6Uo6MBYN3mB9x4A/nU8zZxnarEcn0FMgXaDI38JwPc1HO3mYfdkYwTjpRuxE5YNboT12tn9MURbhYvsUktIoP0AP8AiKjhVpoiI16cEnpj/IqzFbbYlRZ03Ak5zx2p7DuDoJGjd87V+VuOuOP5YqukmFkUBhxxxVh7OYxBVlWRs7gFP+faq0EXlyss/AIK7T1B9aI2Aj8s+SPlLcHeR9TUcOAGCnIwOPxFMkQu7LkgKfwqzY7ISXkXKr3Pc1bdkNssBPsdqWPEj9B6VSij3MN5wC3JNWXuFu3ZmwCo+UetV1lYggDANZwTWrJRMkaoHdBxnGR/n3qe32wxGWQEDPB9DUUKhUjaQbYy2c+tTak6OiAjBAwAO1U2DIJd8ih8EoSeccUtpJ5U8ZbG0HJ9sU+zkcRtDt3IwPPv2pls2+WNCDjfz9P85qLgWLmUFj/F/HnP5VbjInt90jKZEHOOpFUPME0DuVx/DwffP9KisLl/tgCLkZyR/epJXRRfiZ1bzlORu2lfapiPKuH4UITkfWq9ngXjxMuI35QMOQM9Kt3YtvL2beeoOaTRJFIVlbyWlzngjrSyttCW6Dco+XNVEDxTiULu3H8qleZVnI24y2AM9D60rdgEvLprWVAwDxFcMp744yKbfIyh5kbckvzIenJxwfelu2iuLbJ5dRj2quZggkikJKMq5UjowAFXFXQ1sLaXMkLqx+YYOQe/qPyqO+iVJAYQWjcbh64pjB9sQQ55P61LbwTSMIm+Vhkx+59PxrRtIrSxDFdtb7kVVbkdetLA4ubkk/IF6D0qncF5LkxRKc55A9aktC8MrK3BBw1XZWuOK1JZ5mWTyYiQh5z/AH60ba1Mq7jIVHHXn/PWqMkSS4jh4PVQfX0H1q3p8srW7xk7Sv8AFj0//X+lZvTVEyjYrbQYboISSrgnH4j+eKrxSPGfMyw4xmpLDeHlzhUlXaWP1zn9KvSx2rFUEy+UuA3PND0ZLM43+flwxj/uk/yq3Bcr5qtuaNAd3ynB+lTRaZHIgVpovLB+WT1qldwxW9wY0kEi9mFJ2YXL08pu544QeCMAr69etDrNM43ykheCMZ/Coo2WGVZVfLq3AHT60Xcsllf+ap3xt6dwai3SIFSa3lmkXCfPk/KKUWzxENIjbgehHWrLyWy3bAmZFHz7lIxjGRxUUdyGl3+cigk7fMTIx+ta62NeVNFi+Cy2sLxIFUEj6cDr+tQKwt127QHLAqe44OP6Gru9zH86r8siHjoRyM/qKqahJGJ1ITBR8c9Nvp+FC2sOw+7Je5Un7rgjb6d6Z5UbWodeJVJyPUU6QFoY5B/Cec9QRzj9f0pDB5QkCnJwGB9V60o7AivGgEmXYlWzz/KmMrsyhD1AP6VMEB8xOOOfrU6Ro1thlwygHIHTj/61DYmMiwoVWGXyec/TH8jUl225UaKPC7ug7cf/AK6qybk8tuzrnn6//Wp/nSiby2C4Pp6Ypct2S0NknaViD/CoI9Mj/wCtToGaSRQWwz/KMdqG2jbKkXTque1Lbo3lvIPmIcZ/3cVWiQrWGSQZuGQvypIz64qXy9tuH+U4bacd6Fx5nmcNsIyDzwQP8KdqUojSGNEAYLuII9eR+mKV7uwIrKm5GPyj5sAk1fkud9kYHTOfmU9unP65rL80seFA6EY9cYqQPIsQUqyqfUdqco9wZKytM2485Pf370+ePZAX3ZxkD8xzUOSAHz0xxVuTLWAxz0J/76xUMSK8w33EqDOAxKjt1pFDQTRXG7aQcZFWLt2O4xyIg3EkHqeajASOCeKUfMcMhLdPw9+BTTZRbiQpcOGPEvyqfXcpx/MVVMpf5cnLEZwO/tUSysGR93KkY59OlSNKYrp/LAIB44680W0JbGTyEYGAvGMCokyzYIzTplb7zD5m5piBiRnjFEV2JLtoAr+ZnPTj8auNDuE8fQ72x+BqO1WMWvmt1DY4qa8bFzdKM8s2MfWpYyrHAVt/MUgrg555qxuuY4JBJH8jKQO+OKgKkQ4Cn7mT+VVhczKhG87TxjNTqxjQT9rfg7SrkDPsatyxp5vynAOME9/rVMM0lwGTjjBA+nNXLor5wWH5lU4zjr705XbQyG5diEG7LgHI6Y5NS2xL2byHJfkY9MY/+vTYFEtgdyHABOfx/wDrGp7ZYxbeSjZByTxyM0nLlQXsJYRmRjklWQgsP61YkiczK6yZwQHGeD6H8qLVSjOrDJ2kAnuB0ptpLtfJ53ZDf5/KtIu+ppFkcUsvlOM5IjBz36jBq3b3HmnGVLD5vmPWs52kTzUz8yrgEDsCDUp2Ja+auMnjH1Hak9xvckVV+0xGUx7Bk+hFFtaRCeR0fMafKRnseDUMi75BKrKVCEHPGTjP8zU+kMAZ0Y/I6H655prYjcJYylqkafejb5sHrWbdo0RJO4MTjmtkp5se/ftBXcfY8ZNVLmFLkblkG7cRjoDxU21E0IY92nxt/EcAH2OQaJh914zxjdj2wOKs+WGiiifhPKxkeuT/AI1Crx+erOCAFXjt9KW4xkWyW2K3AAOfl3euOAfriq1ryjELt2MAR2HBq1JbgNMgmAwMAf3cHOfyzUsaFbdnb5wWB3gg5ABHOPrVLYRBMUiUNuKyMRlhVYxMzsUclidxbvVlonmXdKgCk8EVQebBkIbAB5A44poZqQwgDnbk5Lc9cjB/nUluVjtyiuHPoP1rMtbgSRqwBB3Er3+tPj+aby9xUM3p2qHG24mXJ5BdKoYbFB++e3rWfPC8d9GsLZ8xwQemSelXcqLrZIxKDjA6DJ6gVTu3VZoZEb7hDDPc5/8ArU4u+wkjazJDblZCpAGAC4J/Q1kArIWlJwTyy9c1IluZXbDFRncq0k0At5w5j2jG44OfY0LsJssSsn2SJogcA7cf1/Ss2aJrmdWkJXIHOOq9jV0zbzymAoHTpUcoWEK0ZzuPOf4RQtBk9rFHHANkm5hIv860Q/lwFiQrqcZA/wA9qoRSMCsTxgb8AEDqe386sTvKgZAgJwDz09KQERa5uiTG74+9tY/y9qqSeWbdIplIcLlWAwc9wfxq3bXcscgJjGwcfUVBqgaRhMmfLJ6ehNCEmRRQhZUYxZLfNmrUmHkJXc+TlvTmklkdLJVkUdgCevPpVdt0DqGHzOM8n/PpUuN3cdi7vRLcqihtrBufy/wqvdeYZBhwqkZALd806yMbB4ZFCtghWPBz6Gqt3LuIyDtQng9s00tSkN1OOQzI8bBgMZOeeOBxTiqI54JbO1iT371DhjcJ5ZyAAR9T/wDXq3IiJMZCu9du4AnirYnqEi/avMAH+qkO0j0J6H/PrTooZo5iQzAZ5BXgiiCSOK6SSEFS4w8fUYp88DQ3e5ZAEcZXPv2qJaBohtzHGvmFJeW5x1NUreVRNkEueQwxgGnupS43OVLeh4FSWyxSs7eWFYKWwOlNSVguiVborEI0hBXPHNWbQh0CMuN5Ix6dP8aqy3awrGwgjBxgqRxVu3lE211QLhj0GOoFDBsbeWqxPG24kg4I9qY0DSgOqgjPINGoMYXhKH7z4OT1prylXwuSpHKj+dN2a0DccsKxuDHKGcYwD+oqS5mEbJHtxk88VEjwoFYNmRT0YfrU4PnBy6Ln+7ioWm4Ir7lR2ATBGCT+dMbBgbgEknHY4qeTC5+XquARVR49+fmJX7wJ/WtVqWPmmdFLL1dN2atWc8cul26OmXXke/NZd1va1LgYVcqP5/1p1hcGJYxzkDp2x6UNaEWdi/I0huGUDO3n60T7JYPOiYqy8EqcHPvUkQVG3ud4bsQetRJA6IZCuY3PIH86hMRE2XYFjhyN31qncXDJG2SVJ9PSrbLKPMUKWUDI9KrXUW9FymeO1VFBbQqoABvxkA56VZsiYg2HILkBU/vZpj7o40jkBK4/Knpa7wNsmfSmxWJHZTGojbeuck+jelJHIbfJDhj3U05oRbWpfB5bGMdaroWkZywC4GVGOtSkrBYfG5kbAXeSvIPaoGd4ZZEVWUnse1Si5+yglBk9iexqKZ5Gt1l3DcSeMc4p21EPjDiaMb+MZI6YNW/MUsdrbSvA9TVOCVZFPmvh8fK39DTopsAAj8TTaZSLsj7ZwOob9akti4hycgg5BqS1eB2DytnaMce/SrUcIEZK4VkycHvyahaAtyqqAxKMDjPIpHiZyEckHuanilJYjAz1AptxlCWA3L329qHYrQqSqd8oGSqjj2p8BG0sBk9BnvQArs7gnoetPgRFXazY+VjwPQE1HNd6EdSqWU5XGCverVszursyhT6DiqsrYGUXgcYNWLeRm37VJbGCB1zUyvYCSNpJrd8LkL/OrEgjuol3KFf+F8Yz6f8A66qQztawqwG5mz8p75qezfzrJSACQCpB71UXYaYwbUtwJYmZ0JUkdQOo/wA+1QOto8HKsmOCwPWphcEs6bsnbwfp/wDWzUJgaXduReOcA8U+oELCKSU/vnGD0K1XMbGYkMdvY051kikx8rbh2p6INp/vDqK0EWV2m2kKDkgYH0P/ANepLxCtvG4wcHB4z1Gc/pTLZz5YyAchun0/+tU7DztPyvBEYP6f4E1jezEVnmaRImVT+7UFvzqJpDNKZiPmOSatLhrfbjDEBeO/AH9KhvLb7PDkNnsKafYLkcsYEbbm2swG0+xqOeN1hQtjcvf+8O2Kkm3SWCSYz5fHTsc8/nmizyYmUvlcZwelW1YZKrfbbdbfZudDlWPapDI+3lskd+9QW8qw3KeWMc881NeAYWWM/I7cn0NBJHBMWDLjCDpUN24ikjjVBtwGz9f/AK2KVBm3KgHLPS+d57qPLVlkO0Aj7p9qSeokLrDHzIHU7lGeP1/liqTzlAWwBxjip9QKSRhkLAb2O1upzj9OKrSIFX5+g9KqO1mUaNhL5yeSTg43L/hVC7ieCUru+Un8qhNyY5A0fBHQ1tpBb3OniQjJYfMe4NDXK7gx2lssljJuHy85rLaVUUGDPmDIY/4Vp2QEOky856ms+J4lGREo565NC3AsFt5WViAwBP51VjzJcoVH8XerEt5Ej7fKHAFPSdHjY7FX5sfhQk07gnZlPUbY29yI9vRefTqaqGPKDd8rZNdDGHvR5nDgcfP1NMuIEhG6e1+Ud15p89tCmzI05jbykdfpTrtXW82dRJz7Vfjk05yMIVP41NJbw3EamOXGBtDVDnrclmTcyJ91eFHT3ojiR4tz/KnBI+masS6VJGAw/eEenpUU8cyRAFPfNWmraANa5EiPEnyRleP501kZIo1jbIPf1yf/AK1M2MOQAdy5x+lSZClcjkLkfjTY9hsU0i3hWNipA2g5q0bmSYAXUIJzw2ME1n5EUgfoc5zUuoXjzERsSQowOe3WqSuC1C4jdB8i8bsE9xUcjN5J5O3oKdFJi0bap3EEkdeB3qEkPCu0HJNAifTmEN2HfIXawyB0yCM0RbUIZx8vTpRFIUQgZwByDyGonUtCHRcKeNoPSh7jLkgguYNzTbQowq9f0rPlinRx5gJBHBq5ZxQyRY5yByOhp0cZdGjilxtPAcEfrUJ2JK1q7xksBkY+Yeg/yasSsqOsqcK5zj3NQN5lssm9SHzgDtT0w0UYc/LtY/jg4oavqMmIeRWC7VDds/rSWUHk3sbOVTvk9M9qjjnUBRJGCBxmrD20UrqSSqHnI/wqVoCFlKtGwyfMRiEwf4c+tTz3AuERCmGVctxUQt4guAdv1PWmWiFjMWzkjIPpwc0NqxbEeTCFgSD9fTpVe5uRduH2hDtAIz1PrV8xBgy+VsK9+xrOnjQONjYHUj0oi0Rcs2mC3l4ySpPHtyaguYxHK5Zvl4IIPXqaZGeVdeMEiobqSWNlSZcK3zKD6VpFalRVy5Y7J1eInaSDg56en9aSGZoGwN7SjoT/AAn2qO3uUtvLmVR8hAIHfrmp726t5LvzkUY4wfXFDjqO2o22tvIYSL9/H7zPYEU+7gRpG/hkYDDCodOu4o2nFywIc555JPP+NSvIDIoC7V/hJ6kVnLm5tSXdGdIrqFAkBI5/Gr1pK4i3cu38h0qO9g2XIOf3ZAcD/PvRDIDBK68kfKB61re6C4jXJkchGxnghu/41Xk3mQrsCk9ABTZhIQH2fKT1p1s8hvhEoz82QD09atILF28R4VVDKCBwMVUK5YYbJ71NeA+YBuy3pS26YilkYYIGKzbsiSVAvmBYlIPcE1DqE3mRhGRiyjAIPHtVi1kVgilSJMH5v73/ANeqkyPHI7wuC4P/AHyfWoj8epUVrqV2kKQmFzvZgC2DyMdqdb2r3KqFb5R0Bp8VtKzCWR4o/UsQM/1qxZoWwkXzc7SV710N6GjL8rZiC9fkKN6nbgn+QqhcoXwuSy8cntVh5VS9jRTnkKxP5H+tUZL2Zn+bGPpWST6ENllXaNJoxxwG+vPT9f0polCpEZMqeFJHoOCKhtbvbIVlUFH6ewPBpbmMeW3lHcFbcMenf+lNaPUuLJ2xE5bIYZ49xTYyXmKIGIOMA8nFNtAZLOR2+YDAx6e4/KltpPKuyHOfl4OevuPwNAPcmuHhnjjMY2lCVI9iOP61CSVk+RwXbG49ankSKG2fY25nA3cdORUUkSLmaI9gAPfI/wAaS0J6li23yRlSf3ucZ9cdjTi6Msi/dOTgDgU2CK6M4jdioYHqeKZGypmObgc9ajqG414ES8VUbKyenNOnme5vJnMaxAgsSwGcAcAfyp6GJpSw3EAA5Pr3qW+kt3iGyMFsjBFDdhbGXDE32vaM7SvbjNSTzAMACSBzgnNWzCEvo1lbYrISM9+BVe6t7WEbopSz56DkY+tPmu0IekUZRkPL7FZefUZpyyBBaqekiFSPxOP1qqrq11Esz7U4BYelPdv9KtQDkDaR+dPl1AiaQGUMOpzn86OTwWyKa0WyabHKx55/HH9ahMxUEjjirt2AupNtUIqKMcZI5pyN5TMx64zj14rOikY57E9a1o41migb7uVKsfof/ripku4rDrLEswaU5DA4/wBn3qG9iMVwyKDgNjmp40Rp3WFidnQnvTZH3lZ27d/WpulsFiXd5FnwN37wqBU9yS2ouqHBYZB+q5qvlGtEKnP7wn9On6VJO2btWHBMKf8AoApDZLE6GBC/GVYAd8neP6Cq9xDHJKsakI4GD71NcAKxZTyjy/lx/iagT5QskhGC43E8moWg0VYIyJQoB3MQoOfwrVmjWK5iAHEkmAPqf/rVkRyO0zHb8wBPH51sTsDJau3LAbh7HFadRlVZEheRAxZGUqMe/T8eai8iUPm3b5k4IxyPrSBUjYYOCnr3NV5JJUn82N+epFJLVk3NCzvvNjkyNrIPmB+uKdDKp8yPHLMCnseKjPlSQrdBMq7L5iDg8Zz/AEqRHT7WGQKF3D5c+9K1thkplSe1aWNQWUYYZ6Zxn8OKgkQyWakAqycEevem6Vtjnk3DfGVXgdwWA/rU95B5Ch4smKTJz6Z7H8qp+RTdymvmMxgBUCQA5b6ZqzpkReaRmPyIMbe5pgjXGHf5iqkDvnH+IqeMoWkRCV+XJI7/AC8/1pIS3J45RNbymPkAsPcA81lywszgqSBknA7HH/1qn01yJJkUfK6HBHc9RS5eS5EhGAVIK+9V1Gy1D8qxh8rgbT/9b86rT4Vc4+YnaD6cYqw5xFC+CMEgii5wYN6jJZi304H+NZ31GyokwN4qnlnPO4dM8Goo5X8pc4UM56cY/wA8025Ae6UodrR4walvgkNvLs6u/wAnsMZP86vqT1Jf7SVp3Df6oDC+9U7mSFEZWQFXII9aqwSt5bRugK5ByR+dSgfaLfcOSp/L2q7WYyaygUywkblhLgE4qSUolzburjaHVvwzVewl2eYYn2hVJYMeG9Px5qRwnlhgvCE4z6Z/+uKUkDC7lZ5nCDAGWU47d6Y08Ucq3KJvTAyh6Z7j+dDfutwZlkXHQ8YqFmjayOB04OPrSirE3Lr6z5ZZRAEI4qUy+dbReZkeYCcnqPSs+GIXEMcvBLOF59h3/SrplWdrhnGQiELjp7USt0Qm7Fq12who5mVgvzK2cfhVa9Du5kZcKvQ+1SRzyC0if5WXOGBGeKLny5k27iCvJAHGKkaK5Z2gRnUhuCW/ka0Z22OkbtkABWyeR681BZtb/dLOAvDKee1TRsskjXCrvBbkHt7imwM6dZLSaRQ+1TyPerVvdrPEsDqqk4GSOtTXardYjIyxG5T703TIVePcyk7WwSQMD8am1hKOoy+WOZlWVtgVRtIORVUlY1ZLjLrtwrDt9Kt3AsopH2yySNnnA4AqB3hnjLAEMeGG0AVTRpJEUsgYLIp+bAJ/3h/n9alvFSW4fB2hxnH6imKISu0uFYcle5oDeYkMycnBDZ74P+BFK1idkRj/AEaJQMO6tww6Ec/41Oolks84J7g59/SiRkAGMBiMfgafbgKF8s9QQ3Oc0JFRRI6RnyZOkhxyOO3Sog63Fsicn0J7GnEkxhOq7s7uwqhEJPLKMCcEkfWkkJkj84Rl+b1NSEN5bbc4ZdoPTjNDhguZPvbSxqSyCSAFMtgZKHv9KVuwrXIzZl0XflwB1HOP/rVPp4kSCTfjhhgjp3qrqDm1uleHO1uRg9PUVdtLlZLWRmj2sMEj1o1tcRX1ENJ5YJHDDHqaRCEhYlSX+6D6VNeREJEw52yZ/Gq/LcyMQAfSnF6DWw6HE7eYU4Tgj1qwl6/noqP8hIUg9fTmiNRyN42v09venOqs+xlRWRhk7cHHrmptcSTYSTYldGxnHFZMkkoZnU42nGD71c3xNdOGBORhT2qnNPtnLFAydPwrWKsNsX530+UE/MpDY+vH+FSxq1tAHxu3DAx2NFojSySAKQHQ8Hv3/pTJZNmB146DtVMFsXYLgtblc/w8DvmtWzjdLXEg59PSsu1mSSNG8vY7kqpXnkYrcSTEYQ7S2M5H96sJuwLQz5oVfIywbsRVGWOWNgANy9RgdK1LqNYmbJyT8wHoapyvJsUJJ5TnpngEVcSii7tLhZSSw7H0qIO4Y/LgJz71rxJhds7QkDrmmXFmjREouMds9KGyWyqboyxeU8YZUIIP6UssEbRiZDkdMVFbwu04yuY88j8anglR4hvUHackdOKb6DKbWqCdWyXTPKnripIYs7oPL3hgdpzjFWBb7MtA+4tzs64p0bIhJDbX5zgfKaJbiaRiqqqrZ4q/HalI13jMbNgOBxmnusEmD5Sxt19Vb/CobgTQbOdozkLVvVBaxoCNcIp4UjBx9KfJ8hV/MICjqOlRu7JbwEjDYx9OKImE8BDc84I9DWAkTsUco6d+CQaZLbGPOckOcfSkhUWx2Bgc8jPIqwZmCAkA9jimrjKtsrtI6P8AeB/OlhGZyWYjCs2R9KmDDf5gODsxVUP8spxkqvQ8ZqVG0rkkMjbmxtYx9QMVPahl3bgQWUdfrRZ3jsxQsAD0z2qzJlZow/LNgE9O9TNgVbyPa6ES4KrwAaWGRk3RxLhiQfYZH/1qdeQQMrSO+HHYUyKH98hjlwJFC7iMAED/AOtTg00A/wCxmFknLEqcZyPzpxGyYmbKxrnAzy3/ANanpIrlbQTfuem/H3m/wpJYZCyykBlK/NnsRwatjM8yDL4I+U/KpHWiAsp3MPkOcnpT5TC2JFK4xkgDpSbraZV3ttx07CmSWbNCtuxJyoZcE+nOf50qTD9zBGCC4K4P4rinQyRhFUH5dwHNQQlBctLuwwbeCPXrWe4BaZlkjTpz+NaLonDSFSffoKz7PZHfHapG35jn6Uli+5ZGf5uRjPNUlZiZclKEBFK5f5cZ/wA96zX3LI0ecHv6VYu22uhRQMHqO1Q6gyMIpsfLIDnHqK0tcpaodC0TOmUzs/DI606J2IMBIKMMjPSkt4xJsaMgMQUb3yMZqJcW8h6blHX6VmDJIYpEjc4wQpx+PH9ada2wQ5MgA6n1HHWrEy+bZM4/i5IHbrx+tZcOI7Vm3EB2C++Ov9BQthI0jZ2jBBJcH2P+fpStplncBgtyT64qjK4kkCK2QowCKQxtZxLKh8zccFs8D2oSYE76TbpyJ0ZuuHO0U1S237LCCATyM8ZpXt5b2MSop9Bx/M0sUDwK5l+XA5+lVe61AknJS2aJCDkdqzni+TO75u2DUktw5KFRzj/OKkEAiRWud5LdVUU0rAUraJpLhouTnuPrV97aWINFFJ17EdRT5bdQXEauJEXPJBGPyqOzuGJ2SNvz0BPSm22BUDTRkKwOOoqaO+mhxlsrj5geQam3wm4C5YgnBHUfWqjkSPlcgDI21W+5drCTTQswkiTbzkjtUgKm3lG7DEbhjp1qq6EZ25HYihHZkVWwMHANFlYkk+3zR/ckIPXHari6s4g23MayAHBxxx61lSBDJnPPQ4H51YaPZIqAfK3B/GnyoaLk0dtPH8rmEnoG6VDJC8DBpAGTsVOc1EGLTKnXkD6ZP/16bPMY9qjhj82etRboJkZimuZSQnU8D0p89rIHUlTn7pwO4/8ArYq2lxJZ2od2JnlGET+6PU1W+1SLF5quTIjA7jz1FaLyArq8kc3CkcYwfSlSVRL5YXg1eg1FLpzHcwq3H3vSiSxi8xJo8lSeTnIApPTcCuMDK7Mntmm+aFkCMu44Gc9KsKflaSQhWxjmoo2SaQfvCdgwcjtU3AfHc7Jgrodue1ExeKYSSKyhx1HPUU+RlEauecHAFPhuZAN5JG1QOKNtQ2GxSeZEySs24japI5z1FIkfygN8x7gduanjYSuDu3SH16k07YyyFwMLsYMQOBwai+oblEqwbBU8jP0NSw7ogc5KhSM/UVHLcbYkAfAfg461Zt545InAOQnBB9K01SG9ENe4QLwuUzgj1Ht71aYqTHLC2VkQjHuAMis2R/LDRqoPzEj296sRu8VvJGylXLBlHpxyf5flUzjoF9CZJvNuFRnYqQeh/KohbpLdmH7mBncetRxSPHK3Dc8/LxirUe0sJVjbd0yD19qnREFa/jhXYLdiwxz9ayruSSTy3bJ28DIrQup/KnKHggbvmH44pImiv7nY+5Y9pzt55z2/GtqeiuaRehQjaQxsMKABk+9XYY45bcxEF5yhYc8D/I5qCO1lWRrcKSH+XOPer1xaJZKkPPnEfMR+gFVNoGzPitgUEgySDyK0ZJopoVEaYbqPb1FQzuHldohtXHT2FJvWONNvJPXjvk/0rOa5tRPUkuYWks0nLEqW2n2/zzSQKd0Vvb4TewG/696mjdJLSeFjwVDr9R/9aq9rKYlJVvn52k9qIaqzCKuVL+J0k6MOTgEYNWIIXimiuEjJXyslm6ZwRUxkM+5p5N7nGG6mpzC/kKkhOQcAHpgkc/zqnLoU0VRFvkDSH7x4q1LNEtqygkiQnaxHYVRtvtc02AjPsPp0q1NYzSRwhE4jTDc/xdxUuOquTYjuA8FlDKmCDIQRn0xg5/Gs2SWaWUuZMN161OY7iK2KyxnZv6H3Hb8qaIIo4jKjFpFI+XH61pGyKQ8RzeXG1zgrJwuetTW8rQM6qSMqQPb/ADzUarNc75n52DJPQAZp0NwCTvA9AfapZLImmAl3gfxZ+lPvRsmlVRhd5xj0qKRFGR3B61YuCWWNFUt5iAjA54AGf0piKLE8MM4Q5x6VpSuuFlHBcZx2IPUVnYz8ucZ4q1EA1rGWy3lkp+HUf1pspMUM0KFocmPnA9PUGk3gxqf407jvTZpfs5BABByrrng4p9u6tdK6jcuCQDxg0W0uNl+eWKWyZpovLlC4Ujuf8azkLsEUZzuzVyWRp1fIBHXJ9apySlo/N/iH3sfSojdi3Lkl7LAy7W5PQU25w0xV3/ejqO2fSqEUjTqGZdzIePergtL26m80wODKxPAPNNxsFiMTOrFexGKc10SmzAUg7s+9WhprxRbppI07EbgSPfFElvYdGuS746Rpn9TipvEHoUZp5H8syvuwCBk9KhZsMd3PpirEht42BMbyDPGWxTri6jdVENpHEB3GST+dXfyEVZDuVeM8cVPE2buEn+FQaYZGMQbODngAVZgWJrhQ2dxVcHPH3Rmi4kXSkCWolk24kCkjdySBg/rWRdtC0n7hSqkYOeas3MX7oRA5MZPI6Edv61FHafJvLgITgnHSpVlqAiwmJkDgKwHSteFdtkETJw4yfYqM/qDVSK2RrnbK+QFBB/DNaNuxQyKi4+RcD168/kamTuMyFkIlITIzxgVqQxRiDyZeG+8GB/Sqws9kpkZWDFs7sdKY7bkBUfODk1nLXYRaghAsZonUq3mDHqPeorlgJozn+FV/TFX7XZI0u1iQ0asC35VRuUVihHJGQfzP9Km9nqKTH2jfaJ2KsOp5I7VHqcQs4A6P5hJPHYe1QWczWzN1Dbu360++aUoZW+7kEg/0q0tSokVmx+0SFuCVPX3BH9aufaGJCsQFSPOPfbxVV3Et/kDYsigEnt05onG0kEgjauSPTAq7dQewiTqylZecEYIqO5PlAspGAOMjrmnQx4BLLhQ4C+hFXNQEESrFsIUgMQOlEbXEtWR2To1mEO4CXPT1AH+NTW0aK8QZsfNyT9aqj90YvszFkC5546k5/pUkcjSSrlRjcF49TTsaIngLWtxsxww446YP/wBYVowiGaSW2nfkElR/eHXA96oxO3mBkKsecZqJlwod1JZBkY9fSo2E9CzNE9tc7nXLDgAjrVeJy0oKx/KVZeO3WtG6JvbNZxkSRrlgOpzySPp1/GqNooePazFSGOc+4P8AhRtqLYrWcsUVwRGGLbgQT0PPNXr8pEu1N24L1PTG4VRjZIrqFFHmKWU8k/Kc81duxgoGXcQpjb6g033C49ZleBx95lAb9D/n8Ke6q0Ua5O4E9PbH+NVQgW5uFDEDaAR+FSrGGRhvI3OSD6f5wKllyKDsyyYwGDAswx056fpU19geUmMh179mHGP0q1FBAlwz7syZyee1MuNhgRtsZIJGCM4ob1IZnxRrIpQRNkjjA7U+0h8iGSME4fjB6/hVgy5Xmfbng4HH4VHDtjkVGkDBiRn0FVdtBcj2QpDISu52YDA4+p/l+dQm4WOcKqgKTgg84qe7YxALuxg8HOQPaoMEsJJk8yI9gcYqtxsS8dWY5wS3HFQQxt5cieq5x680t44I3RZA+6QevtUNs7byoyTggVS2JL+lwlpCmcAjop54qxNbvZgowLJJhlI/lTNPEUEMlxKCJk7Ece1PLebpxXzj5isGwByB/k1L3Ex0dxutWBjG5SAR2pskZUrLtOGOeO1RW0ga3kEsnLHgjk/jV20hZiFc/KB+BqQQy4WD5ZAxJPQjv9amsp1SPzCBhXIcD+7nrRLahFI27/m3LUNqqh2ckgK5OR0I9KQyxZKs+JZMHY5wfXJ/z+dNdWV3aPISXJCZxyOoNJCHhdRghJOV4wfXGPriq1xcs8jsgII4x6e9Uty9Cs7KknzDAY8Vat3MCk7d6MD07e9Z4ZpJ0U9R1Jq9JIRbhAh388/yokIjmCLJuQblYD6irFugFuyOAAp3Aj34/wAKrWjht3nkcHA9avWxiZFYOrDkHHpS9R9CpPFsTPp27023mZNijGMg89qt3TKWZS20jjgdaoSKrOACd4HBxwRVJAty7LHIsZw2S5xgVBbBlLKwwGG3PoSauxFXhSQZLLhuaz2hfcGJZRuzipkEiR5PMYIG2jy9v174p1ncCGcBUYccEEZGarTfNORgjnj2qu5mVSEBOTjI71MUZ7Gx5bTAsm0jdjnqPelt4DCJgZN5OG9OhFVdFkdC6zY8thjn17Vb8xlLlhuXYWH4VUlpYt66jLuYiG2wTv34Oe/FQSMLjzAvEo42U6Ywy20bk85OBnkVX8t2dWK7WBwG7GpikkK2gAnyBECQ2cjPr3FOleR7kqclkXjvSbt9x5b8SAfe9frU6q0dx5m0soXGAea0Q0V4xiYsOQo/WopLYTzqi/KQcNk8fX2p8TqkkzoP3Y5AP1p2oyIsvBK7gDx7ihX5hbsSO4Ed3CiL8sbDc3rzUN1GtvM6k5IYjHf0qBJWJxuwpPQd6u3hWRw7jl0Dg++Of1zVSWoSI7G4kSeOJH27jgEjIBNb8QYfIMB89R69zWBZWrSTLIR+7B5Pv1xWnbXO66cnIXk4FZTimTsRtNPHO3m4LA9D0pJZI5WDPk4J+UdvpU12Nk5kcKwJxioIVjeNvL++DgZPamikQtGzkl5MrjoeDntT7O6+zyAyklG4IPNLPPmddpGU4K4/OpLuKN0EqoqA8kZ70PUmxVe4aOZxE5KZyueoqSCdlwVUAryPlyKnu7eCDYQMKyg/nVSfnaqPleozwam/QWpajuvLnEzrgE/MAOopxkUxsc5BBI9qokSSR5zhs0Sq8kKvt5U7SP5U7NovcmkOcHlnzjHSpbh45UXeh3JwDWdds/mIVb5g2eKuXsnnbWOS3v1qrOwdCwX32sW7BO7HFLYrHtlUqwXBPJ96ppIREojBznqelTqWePZHnePvGosJItSqC6uwIHtUDyOSVd8KPu4qVmLSBl+ZSMN7VHdRrCgwpIYbvXJpp2GSEMAPcdPXmowrNGUIJLtwO+KJJGES7DuVBuHqM44NMuJJP3TAAMPmb8aW4irMWhlAwDt7HsattI13FvHBUCi4gS7tluIsiTOJB6+9MZXjjFtF0PU+pqZEsaZ143tlAMYPenG7SXYBJtVSBtx0Hc1DdwJESC2QFyD681XwrOeig+narikOzNL935WBKEYdExmrUZaa1ljJIIJGSORkdf0NZEvmCUPGcbgGyPetO2nBIccOF5GOuOf5ZqbW1C+pky/LZlUPJ6UwxqtoH3ZyOfY07aoVjzwpNOgPnQiJE7g4HeqWwuhcgjaeFi67QsYIP9KZEgWOTzCQPT3qe7l8i3gjXIycMfX2qvKjSRB+g3AEDv6VCGOt5vMnO4gMy4JA9sVaS38lQgxnqajgtUJjKN865LD24/8Ar04zl7qZf7mFpN66CZW1KTauB1I61Ck3mWrQHqoDDI/P9D+lOvEeWdQFyCNpFTJbw2yCSXBbHetItJBHQfbny4UIVjg5471XdQVkUn5lOAT6ZpXuoXG1QVX2p2VmmVuQHZQSfwpSYzQgdEJt+5GOvesq/XyUjjYZO5iP5f0qaNhPJ56nDBtxJ6DmpryNbi5V05Yjp6GoWjIKESowCszIT1OKuRWrJEyGUNEw4HcHtUMirGvzZBHB9zSW6FmLbtq4JAPeruyh6JKzbd/BHJzSTXjQwhGVnI4yRxUkRjmjKnmY8/L3qgZHSUoSw5xk8YprUCQzbQbhxliQAKtXErNFHIrYJIORVXzEEY3tk5zyM05GDRlmTjpntmhgXLaQvKhB+YZySeq5/wDr1TMPl3MiN2bg1NEiqAynOeODS3jD7RuXgMo60rg9yNxtvody4BwSB6VDeMsM7qwA56jvTpZWaJmHJUYB9M9aUrDcKC+QT1qk0ldl/ZKolQlkYMyE9T1H0p8lupgzG27HX1FPeyhUbklzj1qoUkE25HU+mDTTUtidwdo45GUoc471cibeY3J+6O/Pb/EGmpa/bcgrtnA69jT7i2NpbhGbLsD07dKpsZVjJ+1bieWbpjtmrfkRi486ZcquAoPc+/sKoW0chnB6hWGT6VPcbmu2MhJVT3oe4DbljLOWZt0jHA+lLH5bGWCNhlkIye5HPH5Ugjfc8g59MdhVeAbJd/KkngUJCHW8TR5POSMYxWhbRMm3fJgd1z2684qETeUd3G/+VRvKFkZeSx4II6U7tjNK8hSSBZogFC/wHvVJYY2lWSI7ePmU9/amC7k8wBzlc5APNTTvko0SgKeMLUWaEQXCOx+UcjHGe1EUrQu0U8ZU4q7NAtvb+dNgttAI9qou4eThcMR8uSdppqzWobluWVFWNogOQMnvmnxXxK7OmfWs6JpVK5yOeQKtmSNjt7twO5H0qXFCG31iWJ2BQfQd/eqqDy5GV2Cj7w96lluH3NuOQRimMrMw8pAx2g+vatFe1iiRPlIZSHVuntVmacSrgYDYwT3qBX8yKPcArY+Y496n8iGJRLK4fpiJTz9Salk7j7WBlbf8zEDOwDPHvU51CFIX8vCMx4ULuOfX0FVLu7uBCDGAlu4K7V4Gf61Xti5Xa3BPIJ6VDj1Y7EFzDNcE3BbJLbcd+laNvaxw6cJQQzjkjHSoRI8MQKqAd2c9fai3cyzESMdhBJx9KpuTQNk8bSpKspAUgfL6U9LyOZy1xGzSdFYdPbjtSXLpuVGYheox2Wl3W0NvvWPo3BJ5I7fShaoaJZrePLKowx5z1xUDQwxMWnO9c52R8Ej1zVUX8sbK46ncce3b696XzN6g4feBu3DlfxFUlYrRFqxSGeR1C4B5CZ5x6VXmRIIzaFuPNLBsdeMf5+tNZyyLMi+W2fvAcZ/pUk7faWR3cbuQV9SAf/rURVncSWpAkLRXCYOQehHPWrcF200saXfyxKcNioJNjTFfM3BTwQDzT5mw0vlcROysAecdTim9SrjbuN7aVnRy8TAhTngf/XqF5HCRskjLlQMA9alEoEJV8GN+D9fao5QihAf4QMEU9UJ2Jre6eWKVJhvWMZPtzj+tVZVUSb05HYZ/rTUjeSRlibJft0z3p6q1tKFmXjuDRoT6Fm9Cpai2tyCfvSFT1b0z7Cs5EIPyj8auzxMsm9AUj6haifMxLdCvUUkxvUkMW5ijgHcC27uDjNSMHWO3KjDRFhkHBxnP/sxqNWl3uqqzFjwAK04LZ/LY3SrFju3Bx64/KpbFYwnjLuzIpAJ4FSWqEmWMn767gPcf/WzWnLaQxIsxleZF6CIcfiT/AIVSGowwuPItEU9Nz/Mf8P0pptrQLFeWzklYBMtv/nUlpps8L5nZIVPZ3AP5dak+2zyMolkOwH7ijA/IVn3RK3DOMjJyBnpVrmehSNktZxI6vP5pfGfLTp+Jx/Kq73VtGQsFnuONpMrk5/LFUslWDA5xzRcTK5DgYbHP1pKArmhNfywkCBo4/wDrkgH64zTmv/tGDcSynA5JbP5VmQ/MPMOMDsT1oZ8qB6HinyrYE2OlmdycselRJONpGaJcckHP0qmY3DjPHoauMUOxZefJCjJ5zVrAMKMG3E9R6VRU7mCnjmrcYOOO3WlJCY8K2Nh4571YjBNwCOT5f/stQyzG5kUquNqhfrgdalQFX3L97aBj8Kh3sSWYz5ifd27c5wOuKnFqt4jeRE5Kuc7emKjtoHaWMFcgsWPPatYSRWEDLGo3Yyff61AirHZRW/7y5Y+yiozftIzxxJ5aBGCnvwMj+VT216JJGLsoK1DJqsXnFJLbJHcHmjUZFbTytGd0jNjtUxUOUYHJJ9M5pf3MiHKmIspK+w9aLSEOjqr/ALoLuOP4sGokrlDnQRhgfusmPl+oI/lVcEG3mYNkhuopjXBkkw5wGOQR2NSRB4g6uu/cw24/iHNZyWgmiG3Alk3HrkAn+tWZUSGXyt4bYcHdyDUb2ZjkkWJgyg/wnpVSeVBDH5YZZVBEmemc1aswWhLMY5rlWUHGAvp0GKasQdWbDbTxn+VRgqcupOCM89s1cKeVcQkf6tQOM9+M/jzVbANOWWOMAhUwAD29f1qcyia+2OAUJwMjoPemxP5skpJz5ZDYIx1IBqgtwxuygO4E4Cnvz+lJB1JbxRHdMsZClFCgnp0/xqa1VnWHzNqSebk4PBwR/wDXqNog11NMTuXJAHeiOUmaNSANrjAHUc1VxiB/siuki/N/TNT214kxPnfMCuD/AJ/Cqs7bo2VyXXJ5H3hzUMO6F8oA8fODTUe4LzNzTL5Eu5IpCNrdCfpioNShNndxxRg7ZTnPryf8SKq3ceyQSoCMjOB29q0ox9utLeRsCSIgjPdcc0aLUDJs4D9oVWdSVOcnp0zirULM1vIrEl1cP+uD/SoI9OuI9hkCnPOdw5FXII/KcvuU5YIMHOAQev8AntUyknsMrxsWmkcZZXcDk9OtXzgMV27SyZx75/8ArVRVCjMpbGZCa0Lh0hud7kbQwXHrnrUvVhcpROxuA+NwPy/7vepW+VJg6b+NwQcd8D+dRpuSSRQQFDbfr1/woNw6zsmMAq+COv3cj9RR1JKojl34KhGY/IpPU9qlBmtLmMzxozKCSB05ptxICsQlV96rzn1zREEIJHPy4G78avcEaU1os6ARMmT8xzgiqixJADEZQc5O3HoDVPfcwR/IT5eeuM1PpduLqR5J2KxR/NI3T8PrS5bIdm2V3gB3I3U9CarKojIA+8M5rVu3ilU7IioVuvoO3NQJaPJukX5UY8nGQKdwtqQ+butFiDAksWP5YH9asYWzsGiLq8khGAO4rPmjmijZyPlRgA3qRxxT7eaaS4jXfuyQP93mqtpoJqw+NPLkKsxZepx16VK90/2bysAgdD3FRXMypeHByQ2SRTbthJI5UYUnGR+HNFgRe0wznIZsqvOaJEMgfYcR78qM9KSGV4YVihVT/eOeadbNkyEqPvZAPUEYqWVylmORoogNpYoSQW5ycc1SmjwrsDgucirMskkY2Q4YdS3cVBNG0mXHIHGRQhJEI3iNF6knGPWpElXDfJ1wTVdLlElO9sqDx7EdCKRGIy2cj7pAp2GNyTkDgE5NWIH8mZdgxlsZqCZSqLLtKqT0PtTEdHuVwOpzxTtcW5rXuJ5fM6KB0/UVTkbC/Z3Xbg7g2PWrssm+zilRSTxnA9OP8KhmZJZDvT5ejY6r71Kdhlm1AMPlkYYDg5qojKjMsu4nORj+tWrNgq7GYEgfKT3FLDGsxAZAPn3E9yMdKT1Q3sUp2R9svtzjj2qLz42P7sMPYjvWxOLSItmNRgZxnNZz3YWNmtkKIDzzkflSSM2hbNCrMrEk4yRirMLxGSQZLKFYdfbpUNjJ5vmTHHCnp3p1qpY71AKuT+PB/wAaUtNxrQpNjYvPAPGaZHM8TbmYtHnBFPZOECkMC2SvcVVMhjJ3RkBulWloVqkXZljuZFeM4k25we4qRnaJNucg+hqrKpJEhYk4rRDwxxqJQpZjj5j34601sCKqW7+TI4G5Tg/rTNSjR4I5CCshUD0zxirv27y4yUURsP4cVBfO9ytq+Cw2nP1BJpRvcS3MxU2gKMDbyQa1IbV7uCAAqrLlTk++R/OsuSdnOGO7jFWbf57CZejIysD6DkH+laSBs6G2skSNI32gjkAHqcVVmSNG3QoDkjKt14FZUc0rvEwlb5e+emK1yZZGR2RNwHQdR6GsHuR1Gagq3GnmVflZGHGf8+1ZNs0oDAZOckEdQR/9athyjwMWL5fA2DpmsaTzrecSDcijmtIdiokaXCpOpYk85z6nNakrrPBJKgIViPlP86yZmjW6DEZjfDDA6VL9ucKQmCvcVUkDVi/cgTLCzPtCRqPrUcsHmiJUAD4xj+tQ27gzK8g3xAH8KfNM6NuUlo2bKnHb0qLAiS3WOLmTcPUd6YXik3Yfg/w0+42TETAkbiQQT3HX+dVPszRsWXp2zSQ1oRagswQSfwHgFTVhBJ5cRdfmZT1qKdxHcOrDMasePxrRu3Di1ZQVUAjPftVt6WGxFQgICBu8zaR+lDnyWZl6OcL7+9ERIXe3QEnA+lSWwae88tkIUEMQe2K59nchBH5sNvgD5mOR7CrYCzW4LNtXrxVe7uAZX2jpwKS2bfZBTjIxxn2qo66sALRQbypyMdc9elVmLTYEZ3s3Rccmn3UQFs2DlQQR696z0JyVHAqtHqDLIuHijZGXHPHqKaZHCByx3dgKlQKFb++BxnvTS32jchULk8EfyqL36CWo1vMdvnzgfrSm22QNnaS2MevWjy5I/lOWCHP0qxuGzJYYUjgjmqvbYuxWkgfYm3Py5T+v9altW2sDydnLqe471J5heCQgdNrfXsf6Uu6KUEROwY9QfTvipuySpHEvmZ3ZLKVOTxTrfbBE5R1aQ/Lx1FVYpYg21mYk89O9X1ig3ecDgPzs9K0asA5vLNvGZ8kpkgfWktXBDrjA4defQj/69TyRQBWWV8ZAOAP5VVSSCCchNxx8ozUPbQkk0qXffN6PnimL+7upSxwzMSR+NWbMwLMs0SMCvOM8dKzZCyXrAj2zSWrGaW5RalyBnzAM/gf8Kyb2VpMksCB0GelSXLv5O1N24t29KpyKyQhm3ZJxVwj1BBG5YEEH8K0LTlGXnAG7J9gapRRu+FRctjJwa0QojhkH8RXj86c2DFsVVS27AXAbHrjmk81lbcD7g1HACFeR846D3pYv3smOPTnpWT3EyOaYPteXAUcKPWpbaMsxfDOoAyR2OarXcayTYB4HAHpToJ3ikWFT8rMMir6aAJDP5d2jIQuDkZrR1i3DxRXkQwsnBHvWbFMjS7jGjEc81qLdRXOmSQvlQp3Yz/n3pvRoZluiqufvYHTNQGRi4Gcr3/wq4LZTFvhmBGe/aoVtJJLhBsxESORyKtNDsaEcHlIVDZy5C+/pUVsst2uEBwuRk/WrBjPmRs3MY6FasjNtEViCkdR9KzJuQG1js4XeaTO4jjH14/WqBVo7dnWNSUOPnHSpbp5FiT7Qdxdtw/DP+NT2cfytk/f5waqOiLTSM6aSQ2wLAKQMnaMVSaeUHaAGHritm7t1giHJLE1Ta1xG5jDncMsCKqDXVAtS1psxkCjjd9KL2QoSrjcMjFV7AeXcAICasaiqyZXksp7dxxUvexPUqh9rqOi55wKLlNzFg3BbPWoUXDZViCDzkVKSsjEKwJx0HrVW1uMFVjCxy25icioXhVHDF1J7KP8AOKnlJyEUYIGPbPekl4t0kwpLdiOg70JjRCSGkA4G7GMelNZXUeaepYnNWJPKRspGeB/+v9ajeSNEVC3OMnI9aq4EJO3rknqBV/TItgjM77WkPyKPT1/Oq1tEGkRseYRyB6/WpJIpVLysWZye/ah9hMj1aeVp5YmI4GOOmKgs3AOJSduK0b2CKT7NcFTh4/3gHXNZqFVkO30P8qItONgLUkyBiUXcMY57VGrlXSaM4dHDYPtUckuXLqoVTxtoDfKXTk/yp2sA8MDKRKD5Zzz1IqRCsTA43qBgE9DUAuHjIb3+7Vp5QIFRsENz0+7Q7oorvnaAOA3SolaRpI4VOD0/HNWUBkDAyLsHQE9KjCFX3A52ngd6paDSsXZv9EQ2s2WAyQe2SBVUNNFgM2FcZAPQilZGuY2Yk/IQTk8Yp8lp5arIs0cgI456fhSVuoblpY12q8obaTkHofqKaECXQEIMi+YD9RmoWv3a4iMz+YUHABwBT3ZxtlQYA6f4VnKNgaRZuTDHC6M25lx1Hv8Ayqk86SAoyke46YqS9HmXhlP3HUHj6VCi71UIQGGSfanHYLg1u0i7oZEO0cCiDc8bLIcOvY+lQgvFOecHPUdKlklDOTnB7Z6U7CHtLJDChibCOSMDv0zn9KdHLDMkmIgJBg59e3A7dRTGx5qDnaBnaDnBIqKNWglEmAetJbC1LbRIMHPzjn6VQlZ8n0yQQaazsjNjdkcEmrMUBuId7gow5B7MKpLl1ZSRXG0R+Xznrgnillco3ynOwAH6HtTzFD5hMkq59FGamWWCJ9vleacYG88dPb/GrbGRiJ/JMsYADHAUdQfariCe7h2XcQGB8sj/ACn8+9Zx1CYE+Xtjz/cGP1ppmZ+WJJbqalxuS7GvD5SRGCaYE9AFGcfiaha4hjlKpESynkuc/pVQSMYW+XLYwpNS20IPlOT8zYJyfzrOyQE91qE+F8s7FYDIT5cce1MjLqhEmSskZ5/HJ/lU4hidmXAck4AHbNUnDpskKkp0+vrSVtkJjILp4JCvp2PQ1oT2EWoW7S221Z1+9GP6VnGFpZNyR7vkBP4dansIbi2u1cnbwMj1BrRtLULifZZlUSRxk/LyMd+Qf5VnTBnbc3BJ6V0l3O9vZyeUON2CT1z3Nc6Q8rM20kD26UU5N6iTHqyLGOMt3zUDnOWHANLyJQp4yOpqWVVSIL8pIY/MDWmw9iFCTxTwu7A9KXy8sFUZbbnjmkDAZycYFAEbAhuvWgkyYXPA5xT3jIAYnvzQhCSZVjyMYxTuUQj5ZgTxV1QZLbcOMH86b5fnEBto28+5qbyiqtGvQ8r7jNRKSExsQCKo74JNXDFKZcJgKRxjtVcQ5vsKpKlcH645/WrlzKIrYoh5XC5PWs2+xLHpdpBGyI2XH3mPNMv7xbmCMxqQ+OcfxH1qrHCEidzknbuxU9oUazJdAfLZZM98dCKLdQsZ8czIPlJU85I71N5zSOGclyRtyTUM6YuHWPkAn8qsQxbYFY9GHB96ptIC3HIywSK/zSCTGSfY8fp+lSRO8CxRR7d83zH2GOPx61XMXmXEqk4Y4kJ7cDP8jT7aUXl5GOEyxGfTqfyqCug+KNDdHeB5e3t2O04qxBvneFMDKkE889c1VhAE7I77chRz3GKn06JGRnDEuEbg/wAJwf6CoDqQzvLBlVYEJgZ9TUkAjuYmBHzYBPrQGS7VYZSUJUDdjuPWlitTA/zZDI2CPUVDaSuS31GG0/dthwF7H8KfKPLuApYn5VYn3AFW5FG3PQ5O30OQD/hRcQL5G5uJSoLe3pRzaF20M+2hYeZksGK5A9TUVsgfUE/dkSKc/iOavuTbpP6snyn8v8ajsy2Hu2yWAwp7ntVxkSrle5jaJecgL27/AFqpbTMbxA5ydw5rRuyCFk3DJG1ifzqrBaxm4jZZFzkHBPX6VUNgRHM+BM6NtZZAvXr1pYZ5A7QBhtBzkdCfWle32RzNKCN0wAPt83NP0+13RySnpzj34NXfQZoxyxs0sGMc5yeo9aWWR4SExtKcgjv0/wA/jVeHiZcqQwJDADkZ71LADKisSGZCcA9x3rMNytNLJDdqy/d2gqB3B/z+lW5HX7PO2BlSnT1w3+NMaNZ4FAGDG3fqAT0p6hSZgq/L5oG1voaTAlCqzmY5xt359zyf1qHUI2kcOCSqdRjkdKmUssACn5g2PwPP+NV765kguZNh2gSde/GelKIdCw0Y2NL/AAswYH1yM/zY1l207DUjHKC0Zk/rWlNcq9jGz5y2fmHHT2/GsuNWwZo5MlT+NOK1Yupe1NJJZpwEPTg44ByP6VReCZB5aKzEds9eKv3UzSs6sxXIBBHHXBH86oXUcq/vSflBx15+tXEZHLPO0kcOCVIA2+9X2uVhV7WMBxGQWJ6McgVmxXMqtuYAlRxkc59qEjZi7ISVOOfxziqfmF7F2c7C5CsFHQH36VJZySCNirjDfNhjUdyhuYwwlQPtUY6ZAGPz4qtCs9s4SVMqTw3bP1pWTQ7iXt0sufkxzk4ptu6rPCYsg8Zwfeku5FhymzJJyM+lO0yfE6jaq54BxVW0E11JEKXDrFKqq+4DeBjqe/rTvL3uUwchsVBMFYtnI7gj1zVgK8kRaMNnOWYUgSGpDMMx5IJHNSgMs7AcAHdk+vpVu3kR5k2s24jDZPBqjO8yAD+FiWK556HmpWrK1LcSmVQEO0Mu4Z7n0ploQ5aNwVLg4OemKElJgWNmG9VLKR14zn+VZ8V2YrxZc7huBYHv60WbJCaEC42nAB4BNW/s1wtmrR7TErZzjBzS3QbzFiypQMeTx9P0pzXpdBasw2j5Vb0FPVg0iO9nd4VjZNqAenfJ/pTbWFPte8EYQdfwp7wO0LRyS/Khxz0x7UkSBFEcZyWHXFArGjEB9nkjDbli5B9c5/8ArVlyXIAZwCc4596vW8MsbtBGSylDk9w2M/zAqs8BaHaEyXOc+gpK3Uos2iia5UxjKlckDtWgUSOZRn5T2FUbbzLREbI2E4OO3tU8uXnMyuOMgj1pNDKxVJrg+Y2G5/Goh5UZdScK3B/P/Cl2OGbecNGeD7VHJdbtwdiwbGCf4fWplclolt4I4mnMTsVZcLu7Z/8ArVLZgh4FifKFsHjsaS2McigDKuB8p6ZNNt1nguljOFAwQCeOtTF810xR1K/zODyCwPb0NMvIZLcISAwxkd8U24BS4Vw3JbtUjuJFVmznO36f4itdrF6WKxcPa5XgqcGi4k8xI+d21Rmp/KQLJgYJXoDwSDUzaen2eNzuEx4CAdRT5kgsQIQ8ZQ9WYKPY1JvaKzGG5V3U+h+7/jVV28uNGIwdzH+VWo4zNpjHADNKCOcdc/4UrdSUUDGH3GP5T1K/4VZ06QSNJbgcPGwB9+o/UVFLB5LLg46fWprIo14j91YE4GNwzTbugY6ztXaUfLvQckbhWiJEbJX5W28Y6Y7UxbfaJUTJmztBB49DVa3V41kaXgcAf5/Cs9ySe4nkjhK8NjBVhVFt09v5glO7d8yE9j3qaWdipZWJx/FVeVykgLruBHcY/OqghrQjuUTGxTnb0+nameSIsbzjeMrxU8YhONz5b1qWSNXUBmzjhc/5/wA5p8+tgbTI4MiMIi5D5BqzAjpHsYMMNkD39qgjjJZRypyeKsBlYLukJdOSMVDu9hXGx2jNcbI2wS2eemaS6R4pFLAgbsHHb6VJIy3FwrwZ2ryQ3BqO53ShpXzyTyfWmr9QuyrdoJMFeVz1/rU5mbK7h8vXnvzUBuW80BeEbAI9hVhoxcRPJEMFeq+3qKt7FboWSRihSEfKcKB+Of8ACtWFBY2DFmzMw6/59KqaZbn5pnIGPy6ZqSUJeHMcpG3IAx3rlkud8qIKxeMqWO4kdeagiJjfZzhsd/1qxLbumVYYOM5HQ1Cq43buW7fyra2hVtCdmzBJHtOMZBPfkCqg+VCcYyeKeqbWYiRchtuPUev6UlwFSM98HFTbWwrDBMS27pnj2FTiLy4pkHzoeFfPcc1VhCOP3hIA6AVMPuNGCW5zuzV2ET20iyMELNjbye/0qed7c5xGxPUnpVWyiU3GJGKKRkY71ri3Sa3WWFskcurYzSaKRmoy9P4sEFQe3UfypIDA28LuRjkDPNQS/ubxWOQwYZ9KPMYSD5MlTgnHfPNDWgDIY0WYLHHmQ/xEdKnvDyqqMnuaEQWcTSv80rcLS2yecrSFjuB/Ck31JBUafy4g2Gw3JH6VnlNkKuSVYNg5rTBBcbhk9AOajngaRDGUIUtu6d8UlIB+mLliSTtzt57g1FepLFMqqhI6E4z361bij8q1XB2knA+v+RTpknlji2A7hw3uPWp5nfQDP89lwX5XcAeO1S37JCMhVdPfrUsunTyQiMR8jkHIFOOnsLQebGS/3W78VV1uBnRXELMCqFTntVuUbVkdm4AXH4jNUEgWCQhyQo/M1YmkLxqAOG4H6U5b6CHGUSybW4HYDoBRF8qFsY5OKg2s8B2feQ8n2qfzR5QixygBJ+tRJCYyMGe4LEdTkjOM0zDG9BVMAtux+NMUsZdueCcYFat0AJo5Fi8tUxkHqavYoyZbcxpvZdig/wB0/wBansJI2gnQktuXv2x/+utDVJF8koxDZPT2rLtPJUkI4AII5+lU9Y6jJYZhGg2KMc5bHWnwiSWbcMsSOhGAo/pUFpYu0bOzBIh/Een4VqQeVDZl0yAOrnjJockgbFVfJCiRhgnAXNVrny4283LF+yg9qcbmIKzOBx04qjbkXF0Wlk2Kc/8A6qEupAq3UdxOgmyAMAHPSpCrw3KEZKA5BHcVnyIIrhlbkKcVqW8q3EAjJOUGQ39KpqxRK0+2HdIvmRngjHT0rMiillmk2gsrA5+laqToT5UgAVhwR3qB7chWe3mLx4OQDyOKlSsNaEOnxyQ3LZU4C8CmyzEzlnzjOBiizmZQzMeQpx/Oq0zMWdPTn8qaV5DJG4lZX6DofWizTNwzbcBecg1G7eZaK2MspCn6dqltS0ccrLkcVWyFsPYtI6sjpjPzL6im3YXI+VhE3SokZkR2MfOMEgYxT8GS2O37uejUWsMhWRzI6M3ynPPr3qMsfPYsoYg04xsqFhkZPekdHjIfbg/ezVoCUXLlgvI+nagF9g5NRIzvIVB4xlmq+kSvp4ZB0kwxz0x/+upk7CZW+aS2c7jlCPlqsg+c/lVq33SO8EY+ZkbBHfjNV9jJJu+6euKcQH+Wu3Ody4waIopI1aQKQAOntWjpdgJFkmlbCqM4Pem38LwyZO0B+ig9KOboBTQK0hbbxjJz2p0oUsGIPTpTMsu0pjJ61MqeZIWYY+UkL9Bml1BFWO2kuSPJTPPI71PJF9kOxnQt32nIH40z7W+xY4RsweSByfqaR8MAAuSOp9at3KJDIWIUHgjb04psy74wjExkHjC5B+ppnnOMqgG0deK1LWCWfb++2xnDMTyFGehFLYauZUUbvmQqBEnBOK1IDhWPQ44U+4/wplzNEZmHl4j6KD/Oh0Iswy9Rlsd/T+VTNgxk0iEIFXaAAD6Gqc6NGQ55B4yKnkWRWI8vbyOtEToS0bNggEkAdaIgtSmz7uQOPerdlaLMrvIxWNByfU+lQPnBkRPkHVjzg+lMnuXaONNx9do6e1aWuBeYxbmiyFUfdYHJqASRAbRlsY68ZqrkouOpPJpQWldRwB0zilyiL9xP82TsV2x9wck/WqcsjEbXfbnqOpp4ljuJcuSkasTuAzjNV3RDIyxv5hJ4OMUJWGIFOSD2608OquSBnoBn0qFn28Dn1p6AnB25HvVMWw82x80rnucU5wqEgcgDGfep34dm3AsR+VRbSUxgdeueoqNRDjdeYgQDGAB+Aq9NHNBpn71FUFwenzcg96rWtmVaTcu7y/mJHTrVi4uWmtAssgT5sle/HT+dS12K2RDYytCJn5I2jB9M8f1qq5mZlPVMYxnip4JAtnKp/j6D2FVjMwBUZBp2JNCO5eKMrtG0DIP1piT7gGXO/wBT0Bqq8jeQinqBTLed4ie/Wlyk2Ldvc/vGhkOUfrnpmraCJBsLAL3B71lLKkh2SDBJ4b0p5Jkix/Gg496HEdrjNQWNnDRAqoGOT1qAfdA9qnMiy/64npjIFRxmNHO8F1wQMHH0rVbD6CW7mOYMCePSl2bySOlNBwSV4zUiNuwCcDpkUmMSY4CqPvdGogVS27coC9S1TSRgvsypYZHHQ496q8o5A5UjBoWwydPKYcNyh59xVtUlmIlwdhBSP35rMKN5qqmdxGK0racRQvCrFiBnOeAc9qma7CZa89bURJjLE/Mfx5ptxGk0N1KvRXJX6Z61mqxlkAZsYPetCSV4SLbaCj9M/Ws7WJK1l5jSkNnDRuB78GrWnwu0wUj+HGCe2Mj+VQ20h+2xucmOM9R9f/11oWyiJo84w4Ksf5U2MxZt6lJEPLcGrhcNaJGDh16iq0pXZtXPB61etoY2s3YHIAPNEle1xWIU3CR5efkiB578gf1NRWcgW5Vto3DOcd6tSxlNPWZf4sA+/wB7/wCt+VU49qzLsyGI/CjoNl5IiXimbHzSbQfTkVbEiiTdEQowxx0yOnP61VLGAwrIco3zY+pz/LFTCHE8RiJdMEZHuxH+FSNEEdwd/C78vjnritG0lV1EM2W5+Rj1A9DWflo443iH393Xv0p9u5F2p3YaPlv61myb9CxKRJHIiyfNHKWX6ZqC41AxzmN1yhGCvtiiRXScTIpODyPbHI/nVLUt73zuec9MemOKcEmM07mMvtdDujeNQFPXmnXcX+jpGmNoA4oiRnW33HhV2j2IJpsl7GTtlRiJAeR2HSmlqMozxlrZl4HIGSeKjsbWQPFK7ALuXA6k81NqJ3xOI1XAIB9+OtV7P5Li2iO4SeYM5+oxWi2Ei5PPEw2ENIB0Pp16ikEpiMSHbGDyQvFVZZUadiqFQW4FOgJYkOAwA39c/wCetFhk8RxeSFWbf82PxP8AhUwl2vE0ecFjgg+wH9KaFC2zzKRu+YD+X9aqRnKQlSTsc/y//XUiNZZUMwI4ViUb6/8A66bcLvQBAdwkXcffBBqlHK7TTxbvlzwD61ptsNss33csGI9wCKhgQxHzJCvTfgj8Gz/LNV73e10WX5lLEbfX5jipnCp5U8bfKH+Yen+eaRSft0cZxwxZuOgFEQQ6/CrbuAmRFjgcZyP/ANVY8QSWdF/eLuPStSeYSpNGOC6Fvpgg/wBDWfC+whyvzqPl9/SrjogRq3P2dTHIy7nC4APcDjn16UxiLiNQMMvYDk4qOKEz2UMkxCBSwJP1yP5mq8t2kRK2g2bevHLU0MkeJYvvQ+ZjB4PBqGAxb2BSREftnOD61MAZIfNH3ScMueVNVi0gIUMGQnPPah6g0WEWJIlWG5CNyDvBG7PbjNQXdtdxxiUYMY7oQR+lMnl810ygVVHBHFKrrGx8p2Xsc9KauBM7x3EUbyJ5gjOGA4JpltDE9wFjbaS5AD/40sRQllLAggKQPemGyZUDtwG5HboeRTXYa7EFxHMrsJT2xxV7TLgQISjnO3kHpnNUlhkSRizkc8Fec04zqPMTA+U43LTa0BaF4YjmTd8qtg5x0yOKqXcisxdhzgcA9M//AKqGY+SPmLt6eg7VTnZgPyP6URiNFyVjGIZU4Yf5/wA/Wq9zEFm3r9xxuGfSle6Vol3qpYdvT/OKbkz2hx1jORj+76fnTSaEXpgXtoJAcgjafqP/AK2KsI0MthukhdMdCP4qq2xMti8Z4dMSD3HQ/wAx+VOMu8rHg+XGMkCs7EslgZHOx5Sq9gf5VLFGBIJhINqhhz2NVreZHmVQvXqMVNfSfKsQGCRyR3oe40W4Lh4ow7c4I98/4UpVREZUwMt8tQJIhCKo2gYV8jr7GnSRS26BjhkPJA5xg4/pRsXpYsWyLLmItkjkZPGadcxl7j5F++Awx+R/lVUK8c6sjHy3Az6CrEsjNaRzN8pUlc+opCK1w/2eKVWAYtwQeMVDMsSMkqrhQBwabckuVLYORg5qnJM21VIYoCQNvUdKrluG5pYW6ETREB9pyPUCn+cu5UuFYMGHzY6io9MhWC4yzYQ85I6U99jXUgkbDc7R/So5FEm3KULuIpqDIn3fMIA9ealindYzDPGY0J4LDpVi6j3XhbOQZ8foTUWoW7vMsIYBmHBJwM+lO99BMqR5iugrcgnGfrWhDIXhILndGpKEdsdqpQW+8KhEhfPYdCOtaDJDalm3b2Y8r2OeopyVy9UZs9vM8Csw4Pf3zV+3tmbTpA7DHBGOT/nmlnuYyV3E4KgkA8U63kjeOYRtuVVyB9Oaf2R6WK96wCwum4kKo3Y9Bip7JRKB5Ea85Bz1HH8qJRvtAYclQelXNOgeRBLs8rHX3FQ7WIdiW2QGVWflcKxJ+n+NZ13CYDMu4MN278KvSxI8yRtJzkgDOM1Su0CBoQN7deT6dqSsIrnZLE0scWFxggnjNRx3WV8swiZcYYMOh9Qe3GKanmNDIobC5GQacYVljAj2LMvBAPX3qk0O4JagKrqPl7hu1WV1GKKGMOmJAdwKiqhmubcASDHoWplupMxlnwVYEVXmImmvt7rLCu3nJDcilhuw0wDFU54O3OD/AIVQnk8tGjxwSKlSRJbdTgAdG9j2P407DSbNVNrqCEUYOQw6+9OntWlQ4bfn1PSqdlcuIiZZP3acKRyevSpf7QVrlYyjGPPPYnnIJ/OpsJWK6xfZLkfIQ3bcuQR+PWr1s8E0PloAG9MYyabLMklwYmxsJyrHqtJLE1pe+ZGuUzkj39KTF6E0Uam1Ks5jAJz7n0/WqaK6yDC56huetR30rYZV656fQYpkImVTKpJVcEk9qErIaNZDGw746ZPb6iq0wwRuAYDuO9MglKTBxgKw3EHp9Ktq8DsULgb+fpUt2Hcyo1xdZOfunj8KekKyzCMk4wSTVu7snicvs9AGH86poEjif5syyH8h60S12EyeWBfL2qeaijLJYhCm12OA3qO9MjJOd0mcDJB7+1Ww6yvuRMIqFce5pRTSsxdB8UZEZL7SgWiwlTmJhwmW3Dr/AJ5pRMI7cbvlBbB74AHSoBIF3SpxkBQQPfP9Khc2oLYhv3LTspJIzkZ61HLLtkLZxuAYmrmpqZYll6HocVVVEeyUucFTtzj8a1Tuhi6mHLKw4GSo/Cp9HZPJkMpBORjP40Zhu0Kk/vACRk4yaWztpIwwIAxztqL+7Ykju5G85WB2gHrViW58kN8xBZyQOuM84qnKwMriTr2ApZGaXDMMAc898cUWuI0YpneEMgLtnHI71Is0pupYzjABCn3rOsr0Qy/c+Tdg/wCfxqxdl4dQcqfldSR9cZ/wqbWYyGS6vZHCpJsPQgVKjXof55SF7YOTVOYkXMhZmAfpjtSsXig2hiXPv2pt6WEFzcLKxSeMHBxuHWobhVCxtG2VHfvmmyqoVX3cMKVysQVh824cjtVpAPjD+eVyV388U+RGV5MhcDpjr1pZJQG8wcEDAFRGUvI5xwamzYhIdq3ykn7rAgetaN1dJKY1Q7umfyrPgkBvM4wynjirU6bJAxGGJ+6KplEN9GUj54JJyvfGM0aXpjyv5s2VjHI9Wq5cCKWYM+MDAUHofc097xvtawKVOeSVHQUcztYdyO4zdXa20Xywx9cD86bcuLf915qlTwFA6CpvMWC3k2nc5PUVjRJJcTY5Mjdc9hUxsxDyrXZIyEUdPTNMSOWCZd4DemOhNO1D92qxxDaqfe9SahimdhtbLKOh71qrtaAtgn3rNIHU7jyRUumy+XOCcYII5qK7mD3RZOh7impCzXCxhtpI5z0q+mo7aFmUeZEjqTlmNI80ln5bxnrwfQ0sf+reMnhWzUoIlgZNm7cQVPpUsp2Jtsc8aTRKFLH5ox/npWXLIpl6dcirkJ8lkGGDKC35c0xtlyrSRxL5n3ip6/UUo6MEUlcLtO4kMMEdMGrXK6czd2OB/n8KgfEbAmMcnsauXjJ9hjVTjuRVS3RLM2IHcck46nmpVnJJ3EbMcZFRlSi4POe/Y1C8jZ+70rW1yjQch7YHceScUIQqYPp82aS3ObYr1J9aaFAQ5YZYbsL6elQA55IoUZFBy354pFnxatFFkKWyRUN2UEitydw4Ap8E2Y5BsB44A60uXS4rDrRSkmS2zg81oQ2kJjM0zgRgdOpzWYkgdiz9AMY/CtC1iUw75jyeg9KJAy9Zq8kbPuIUnoB6VHcRCSYKZVJPHJx+dPimFvH5b5VuoyOoJzms+SbzZWkyAoJ49ahq4raizulrNGLYmWQfxleM/wCyKQq0YjlcnexJYmpY4VkVGU+49jUF0xaIn0OcHt0pp9B3IpYNygQnb9aQq69RupVldUVgR0wRU8AaWcIilgw6nsKvYoiitmLqqLjByWPYepq3l9uwykRg5wOM+9OvLkLEILZxtH3n7uf8KyZHlwecY7HrT1Y2a3nRFTlVLAd+TioBeiSQEA4HXA4ArN/e44UljyamLAQ74+Dkb1qeTuKxfu3l2B8K0ZHBAqpujnO8r5ZJxxU9vchrGa2cZLEMh9D3qAyxSlY2QgLwMfzoSsSSSwSyqqod0XXgc/WmukSAgpmXPJP8I9B705WaBs2zE881PKBOpli2rcJyw7Mf8aL23HczblQJDkY9sYpsW5Ud+2Noz/n0plw828mXO4nv1p0rGONIx1A3H6n/ACK0GCFThQPw9ajMmz7nBxzQCRtY8EdMfzppBGQTxnNMBodtpUAflzUiByVXrk00E5wi89KliXZKpmbaAc+5oYi55BfkDPyDP8qa8SwOCDjIzz/WpBd+VGoiAVSvLY5xnFVWcSZO4j0FSkxkxvGEbJuK7vTrUBDSSBV4HrmonUBhz2yalEqww4C5d+57Ci3YRO3ypMMEBVAGfqKpE45qbcfsjsT99x+g/wDr1XJFCQF0xh7NJFPOCD7cmqsYLMVzVuzlBidHPBAx+BqqT5UuGJ4NJb2JJBB+5aTOCp6U+JkdPmbDhuAemMU2OUzOsbE+WD264qJl2McZz6Gj1AdcqqykxHch5BP61GwbgcYxnOalVgUKEZz+hqN1YJ7ZqkO4xMlsd6mUMAzjt2qID5lZD81aEYWW23j76j5hjqKG7AZ8ZkyxXJ2/ManMGxFIY7m5x7YpUgbzgoztJHPsaY85UDpuHp6Ur3ZVx6O80iQoMsq4JxyR1pAjLIMnj/69JB5iSqRw5UsOxFWLeSMHMm7bn5iBz0oYbiOgivigPAPU96lu9pkbeTuAGD+FRzAPdo2SwLcN6imXsglmlIOMt8v0qLXZJZsFZZMDlTyR6/5zVuSaNWSTssvI9s1VtJYxZnd95TjP+fxqB5FlJZs46kD9KVrsCSZU8kKvLAksauWCxPaujOFU/KT2HNUXeFSTFuCuMNnnB9aZAzhHQcfLSkmxdS2Y3Ols6nMYk2jB9M/4ioLdEcK33WXv61dSNTpEkYYMcByPc/8A1hmsy23/AGlV59xR0GWCitjc5LHt6AVevGNrMggYcJ0HfrWdsbzBt5LNtAqe6G+4OCAEiRvzA/xpLUC5GvmypEeI/vgj+HIBxUNpFsvmAbeSu7J+nSkjkkS1aUHp8hX16nNPyHSSWEYY8Y7980rFKw6dZGRUc7WVhkdOn/66j1B/OvJGU4cSHjHqT/n8asQOs0Zklzkjr/tA1XLxvdSsQRtySfqaS00DoOaZjbhU4IyCPxz/AFqtczbgQB88O059u/6kVJasGjXP3t7ZPqOMULEserFp3CRy8NkZ4bIP5UR0dmQvMiIZoVOcfMKZaoTewybtxDjg9uafvUW5QjO7IHse1N02Nvtaq6FWGDg/WqWwIY/NzIgOfnOD+PWprRWWdG/h2889aezwvtwoDhcAj+I1XZ2WSPqGxz+dO5ZZkm+z228qSjEDn1yT/ShAPJeRPu4Lf5/WlvwGtVjUZ3uDj0wo/wATSWwRVRd+VfKkDt2rPeNySKAN9rd+ofp+H/6q2LUbhJC/PPmD8uf0NU4oHS5GR8obj6Gp4J2E5m4CI5yPbP8A9cUN3AciYWBP4n4Oe4OT/WqkqzYadGPKDd7Y4/nVq4Jhu/lJwvKk/pT41ZbSSJjgvg/QH/8AV+tSmxGbHIq6oiNghwIz+Iwf5mliSCBGmnbLA4Ef09abcKq3jPjlWqWeBJL6TLbVY7h9Dz/WtbpDJftIurKR5RtVWXbgfdyD/gKzBxcMDFu9f8a1YvmE9svyt5YYE9D0PP51nxyyxXI6jdyaEVZC2+E8xFJZGYAg/wB3nmhlW3OzfkNyG7Uk7+X5u1MbmA4/GkVxcgQlADnKEdF9qLXYgkXzCdyAkAnI9KiWGJJEVy+0n5sdqsxWzhGd+YyxHB5HPpVpo0u41UbfNAALHuB3/KlzqIGVLEVkwjcE5BIxn0rRUSvjzWGzZwvqe9UmBdgC25EPA7//AKqWzZ5AxkyAp3A/0q27oY24Fyc4U4X07CoYYdyP74FW3vljzFjcjMTyaitGMrtGhAAJI9z2pq6Woeo+3jeIhmi3cggH05p8saOwDyIocEnHY+holRprYXG5gMH6Vm3EmXyucU46j0H3UDwvh1I/DFS2l60KiJgGj7jaM4PXmoYmaV8SS7eON3SkAVuVGD6VQjWjkhjuYUwRlShJ6EHI6fjTLqIRQlNwSQthkwc0kMS3hR+hjOG9x2/rTr9fPvFk3ACdAwY+o4P6g1ineVhXux9n+7t/NV8yA7eD0FOupsgLIm30PtVNpFSFkXGQRipJGmaBWZAY0XOTV2KJ0fzoJFZgXAG09c46fjVxC508OpAIbv7/AP6jWTEwdC27yyPQda17dxcWzIT8rAhT9O1ZzJIpZhKsbJlB04PGav48zS2RkOQcgZ6noaoyvEAUZS2372OPx/lVy2jIgJUttGTj1GKOhVyslmtysKSfLjqB1zTJ47K1UkxO5POTVyI4YnPTDL+ZqDUIQI3PJwQc9hTJIUuUnh4jxtGM5/SoLkjdHKi8/wB7vUazCOHZgEtzu9qtfN9jRQuWHykCgd7ktySZos/xSZH5VE0aTamI5ldlb5cg9Kluiqy2xPHKn/x0VWmuJC02DtH8+alIRoRR28FlJtfeGGN2OfwrMuY5BbKWVh3JPr0/wq6hdYkAP3QMDGfc/wA6W9dZbMLgqzN0I+tF9RXuzNlDIchP4FGfwqbS1AugeiyKQVz04NWIIDcGYYBCYGfemaeqQ3Eaup8xpBuyOgp30FclgudlvI20fuxkDt6Up1iWOOJyFHJ+T1HvSpDGyyqh4cY2txj3rPlhkknii5KqQqg9DUxsNGlEwmtyxAIOG9weelVNQG2JJhncvf3p8kxiuJEVAEPygD+Hkf4VLLFHJAYWcAMN2T2pbMS3KXnLJpblwm5mGcdc881mec6kAt05yasLEtvMrEh0HUdqWdLe4lEsSMuB9wjqe1bKyKuSCcSusxXdj+A+vrUktuJrPzo3w8Z5UDt61nFZY2yVbrkjFX7Sd0Y87dww+Rxg8VLVtUBFJAJl8kMA/JXjrRp1s/mMwYAAfdP8QovFm8yNSfmi+UEe3SrkUqRwAum9m+Yjv9fzp3sh3CGzbYrgbdpPy01lMcs6SKN5Vhz2qWGeQ7thwijn2NQXMxkPmnhm4NSnqS0E6jzkfG392CB7Yq5ZXed7yHO44INU7O8SWZWnUbYl249asxKilijAhznnsKmrohPQbf2wI8+I7gOSpqutyVieFhlGA575rTj2RKMS5OemOKdJZW9zCcABvQcYP+FTGfRjTMjggbJNy5+6e1S28iMy7mGQc5xUdxavaKGzlXG5T9aSyHmpI+ORgVo7NXGzTjvJrUrGT5iswBVuQAc06aOwn2srrBIR25H41SeffL2Cgcn3pH2wfIrZMnXHQVOwgu7GWOAYQFV/5aIcg1Xgne3fJO5CBwakla5sZPvMCeeDxio2vkm+S4hVv9pflNa7oaNESkkBlUxSdS38OaaSsUQVEAUNkE96WAxFPLRmDY2ncOarOfK/dvnbg49jWFmKwjS74WUAkA8kjpVfGbaRAe4arMcEyxeajqysMkA8/Q1HI4MrIF2jaQB+oqwsyvCA1wZDkInOK2GLTQK0T7DjBJ44qi0ihSp2hhjH9KS2mkeCdZDyBUNX1EOigi+0Kvnby393qKnmit3txHvKlWIB681n2Ab7cvJHU5pZPM8uRRkFSGJ7jnH9aprUQ5IWCMflYAk5B64rVmdZYIHZfusMn2xz/Ksu34wMkb8gmllnYqI14Xjp396h3bAt3cS+ZEQOowfwqhqHmo5HAwcZzWndfNGo3ENnGR71my+VDcbroNIpBA649qKau7hFXIIFSbcpOGAyB2qaXaEUKu7A5otrNsmWEkovJOOlSy4gB24y47itXuNqxV8xix25HPQVYhkbH7xVZQcHIqEKcAr90jk46UH5G2LznmloyS8losRNxDyuM+uKjKvNsuHBJDcE9DUOnT3ESt5h2oezd6sSly0EfXHAHvS1vYofK0sgkJiVvcfw1Ha7iC7AZHAI4NEN2phDoQGJ2sDUuXEEjYy20qKh3EivI4kG4vhI/wCA8c4qOwuGTzJXxu7cVD5nmpJuGQoyefcCowsQBCM6nBrVR01HYkJ+0s5Bw7Nkg85NJcRMkYVe3XFXrayW3g82XlnGRntWbes0c2eQTyKpb2QC2liZJ3Lnaqj8DV9rKNkVldVIPJzWcl84baeR0NWre3yAxbK9gaJ3WrE7k81uotRKjBnHD44z71NpwSO3dpMctwfwqKZihRXygH8OOCKz5JZVOM/KOlSrsVi9PcmWQbcBRVOUmCRXj47g56VEZSzMRwOwpIn3yBC3J6Zq0rFLQsvEJ0R04Y8lfX3pL9lWJUT+HqacGwygDaQMcVWu2L/OCFcdR60krsNyv5m0fLna3Y9KcjMm4nBUjBpEbchHGfpSRjPB4Tua2KFlYLGgXpjmnpIDEOgJOM9zT3RDCo52r2pm1AigcMvOPrSAmniiLgOeQvaq6IVkwv40+NQzCRmwuD+dXIrKa5jd41wsYy7dB0pbDK8KqhLsMAdBVqC4beGUfMoJ+YcCoFjLsVGSqgk/hSRt5qMc/MP5ZFJkl+UNKfMZiWI3EnmqSSqoVWOeD+dXZQwt2Ix93FZc8w8w7QAcAflUR1AtRymIspbjPAoeRXj2kfNuI475HH6is1pCTuJ6VYgkZiGxkqeKvk6gC+ZIyoATngVdkvRbWr2qY8w/K8gPb0HtUE7pANkZPmEncewHoKrTDgHZyev1qkMUt5cYJYHcP1qwsiNArllkXoVI5Wq8NvJPEUx0+YU6OzkFx5MQMsnpH838qG0O4/aGXerEE/xA9DRHE4kJJyp4OT1FSzBlxkRrjgqvJz059zVX7RI2Sgwo6e9GrAuJFtjLgdMc+1RThRKVQgAn8hViCM29qzTPh2HCZ5qtLGGiWdhjBIxnv2qVuIY0xhGM/M3T6U6PhhuJCnoRUMSLLODKfl6k+tK8kccjbOFJ4p+QEnlb3J3ZAPzfSoZCryPI+eeQBSvOFJ9G61MI0eLcpGD6imtA2KSyMGyO/FTGAlA7naD69TTwsaBtv3+xIqGXJCnd82Oc+tUBILkQoohTD93PJ/8ArVDueZ2Zj1OSacm3IGAWz3pXbaDGmDnqR3pjFuGA2J/DsFNXZlctx39qS4BM5XGNp201NoYiQZAzwDQBLI8aAhPnJ70xomKhs1HtI5q0BvdEBxk9+1LYQycNGkcZ/u5I+v8A9bFR7flyKSZ/MmLe+AKVzhQF/GmMfbvsIzzzVnU23yLKnRgBx2xxVa3QM4DHCnvVh2QiRIzuC8jPUioe5PUggDbxwMsOOacXCqAeu4mi3udm5CFw4I3Y6f5/rTZWVl2nrwc0+oxyoTIq/dY1JKsbkENgc8Z7VG4BH+szjuetVvM2ODnIPUUWuIuKI1jbZyffqKIrgQkFWGDkMvsRTAm59yY6dah8sqXJ6+lJDLlvKNvPVOnuKqyITJypwelPgyH3twFGOankQbfNQ8Nx7ClswIoIGkZMuCudoq/Or2iEOY5WjOCAO3vVRy0bRLjZj8qcGniMsj/Nle/1/wD10PUrYnjk+0IjhMclvyH/ANaqgi3kZbA9fen2sjBmiB3IAcH60qgm2fPVSP60tmSMtyY1kUkEqQR7809I4zOpklATODt7j2pXETQq6S7mf7y4xtNDwgWmVP7xGwQfQ96ZVhkuERucjPFPimSaEluGVSv19KgfJgIyMDmo7ZtquoGcii2hJp6bdN5xRgCGAQA9OmB/OotPYm/XI6nn86ggcoQwOCOhqdGCXDSIc8Bv5ZqJLRiJLeNpL6PaRuMmB7Ywc/rTb3ekq5XBIA/DpTrCXN1ubAI+UEcdeKW8k3SBZMnZlcj1zU9QLDSJHZxxHnejv+OCB/I0y1UrEWU88Nj2qN45cx7MHKbPzB/xqxGALqTg+WoCrnuB8v8AKh6IB1sWmnXy+F9D24p3kpLGZC21ZW5/wqjFHNBetgkDPX2qV2ke3YAFUZicehpWuPoTWkIjSZz9xMlT61G5aWzjl6SRHaT7HvTt0g01Y2PzP836kf0qvE7/AGh7R+d6lRj17frihx1uS0CKy7cqCN+05HT1qSxaR71dwIwrZBPoOtSXIMcDuoBPmKwB91zUGmKF1Quz5Em4ZJ6cU1qmUthpCC5RN/UFcAcdKthY5PJbbmROMno/P86z0j33qs/AUtV5sRwxyIScOQM+2P8AGiQPcW4bfGIok27TgUnktBAfLXMqc0+W5xuKoAz4xUJnKIrs2ct179OaiKdtA6D4plaec5Jw56dDVi1CSbi+drMeB3qKO2CO56jIx+IFWoojFbZHJGTj2qZPsIkAEnkuwyUyrfgMinXGxSoXqAU49QOP/QR+dQaZcieRoyu0yD14yOlV5GaMiVCdsbAr7mjyYisz+bCcDMkY/FgP8KJondoZupeIAD3+7/So7zdHeMsK4KncCPQ8irRndreGRRtEbFj7HAI/WtUrDC3Xbq0qHJ3q6A/gQP6VADHNHIHbEqdPepoLk/2hDu4COrZHToKzr1Xt52ReCHP6GqSuyiW4LJDGBkluWOO4yP5U23hXzCpZQQCQSeD7U7cZ7bagJb09xS2tvKixyuoZCcYPQZ45ptpITJlie4QZbBXg4Pr0NPgjx50YJ3oOOep/zmqcYmtLlGHJ6kHpj0q5cMEufNiGFlG8H+Y/nWbV9gRUlgEM5eVySOgHWmtd7thCbdnUDoRUZuWluDn5WJ4I7GopDIZiJWJI7mtVHuBI1vNLcssKliOR9MZ/lSRK2xsdetSmRlgVlP8Asn+n+famoVCFiSvuKL9ALBn36THGp53Nkfj/APXrOAJfAq+JMW6qm0gybvftx+lVS6qzEnBJz0ojoMPkaFt3EikAe47/ANKVVKKvOQecehqILlt/Qe9WbKLzZQ38I5NOTsri2NFAIbYA/K8o5IqGIFtP+biSJyB9D/gR+tRyOZbgDOB61PBKstw0IGRMhQD/AGhyP1ArGKtqJFKGJHmiVJBuJ+YPwAfrVm/MytJH5JESnlPSqMgZWJ2cM2Aa0YJ/s8bETP5jceXjINbM0IrK1abYnmYVume1alhGIbeNX7ybGPp15/Ss9J4bmUIQbZxk5HTP0q7DG6bBM+5N2S3asKtyWK+JnZJsrIoK5HU+gNWdKlchlcMflwM9PT+VVNUR/MaZMEADJz1yOv8An0qaCXMmY2IBXkN37/yo6AJ5ircKr42+v+NRamWiCwhskkFufYClv0RbncC3zE/Sm6g6rHG8incBt4HbtTBjLa28w5l+XbwvFXQVVySN2OoFUDcEqAWKkc59avRhzmTA+Yc0CRFqLYaDHTav/oIrPlmVlIUE5P3qv3hAkhYc5TtWfFIssiwhQo3dTVR2DoavlrPabk4Keh9KrRypNMVRNmFyVJ75/wDr1ZiItLdg0gZSd31qnpzedes5HUc/mBS6NkodL51vJI6Owyc/L0696rWV0329kuSSTyhPY1fEqlm3ruhIyPrQLe2O2Vkwyj5SKlPSzAkuiUmdBhQWOD261WMaNskRjlT8659Kt35zH2LEAj3yM1kxK4bczqvH3aFHQaiyWH97dLuJwW5q9C7RyYkXIHQDv7VWWQiNWjTbtPykDk1Leuodm3YRm3n2zzx+dGlx7GXcgGd03YGeM9qdOoEaJFnK85Hr61Zu4I7h0ZH+Vl3bscnt/Sq6B7fcrPuTGAMZz7U9xWZWjvGj+VncfjxVuG7a4YQrGCzCs+WLJbacKp9Ogq9Zx/ZIluS+7eDtpzslfqMnKIlxsdc/7Q608W7PKJEAC7tuKoyXB8wvIdrH5lI7+1XDO0jCVfl3envUNO1x9CNd0Lb9xVixGP8A61Ou0d7WNyBzzx6Usy+chPCumeCPvevNWbkCOzDL8rKQTjvx1+lOL2HbQy7dYzC287T1yKtwGOG1cZYyHgD096UQx3Fs0yDa+c7R0qeC3ikty3oc/wBMf59aqbXUiRAZw0C7cKwJ5P4VatblzGWDgt/d9DUBspYo2IT5QSRj6daiW1mhhS4ib5icEA1CSEXZla4t5AVKiPkD0x2rLikaFNqnG8/4VrhpRbqowsknXPfNYzqBtDE8HOBSg73RV7lhImVI9z48w9asWK+a/kM+SBkCql05MqbTgZyB6U6C78mSRlTLj+I9quzC2ha1Qy+XGrgB0GCfWs6VsfK8YyOhA5q2tyt1ExckfNyR2zTAoWSPcpKA4z6imtNBXsSWjK8jtu+7zn9KSeVhKysC2ehFV7Xejyp/fcdO+KkE0yylwuSByMZqWtbjZZR1EB8pPTeKglKRSKcjIPODnNRPcMiB/uszckcdqhklE+NyhX/vDvVKPUa2P//Z">
            <a:extLst>
              <a:ext uri="{FF2B5EF4-FFF2-40B4-BE49-F238E27FC236}">
                <a16:creationId xmlns:a16="http://schemas.microsoft.com/office/drawing/2014/main" id="{38149383-E06F-42FF-BDC0-EE4D8AAA0B2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7A214D04-9874-4A58-A3DF-21ACE892F951}"/>
              </a:ext>
            </a:extLst>
          </p:cNvPr>
          <p:cNvPicPr>
            <a:picLocks noChangeAspect="1"/>
          </p:cNvPicPr>
          <p:nvPr/>
        </p:nvPicPr>
        <p:blipFill>
          <a:blip r:embed="rId2"/>
          <a:stretch>
            <a:fillRect/>
          </a:stretch>
        </p:blipFill>
        <p:spPr>
          <a:xfrm>
            <a:off x="3221513" y="1842360"/>
            <a:ext cx="5055704" cy="4367247"/>
          </a:xfrm>
          <a:prstGeom prst="rect">
            <a:avLst/>
          </a:prstGeom>
        </p:spPr>
      </p:pic>
      <p:sp>
        <p:nvSpPr>
          <p:cNvPr id="7" name="TextBox 6">
            <a:extLst>
              <a:ext uri="{FF2B5EF4-FFF2-40B4-BE49-F238E27FC236}">
                <a16:creationId xmlns:a16="http://schemas.microsoft.com/office/drawing/2014/main" id="{A1AD7E92-674D-4640-9BA8-662128F2CE9B}"/>
              </a:ext>
            </a:extLst>
          </p:cNvPr>
          <p:cNvSpPr txBox="1"/>
          <p:nvPr/>
        </p:nvSpPr>
        <p:spPr>
          <a:xfrm>
            <a:off x="8471451" y="2281335"/>
            <a:ext cx="3233529" cy="2585323"/>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In south Texas reforestation of abandoned fields using native seedlings is hindered by invasive grasses </a:t>
            </a:r>
          </a:p>
          <a:p>
            <a:endParaRPr lang="en-US" dirty="0"/>
          </a:p>
        </p:txBody>
      </p:sp>
    </p:spTree>
    <p:extLst>
      <p:ext uri="{BB962C8B-B14F-4D97-AF65-F5344CB8AC3E}">
        <p14:creationId xmlns:p14="http://schemas.microsoft.com/office/powerpoint/2010/main" val="187945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solidFill>
                  <a:schemeClr val="tx1"/>
                </a:solidFill>
                <a:latin typeface="Times New Roman" panose="02020603050405020304" pitchFamily="18" charset="0"/>
                <a:cs typeface="Times New Roman" panose="02020603050405020304" pitchFamily="18" charset="0"/>
              </a:rPr>
              <a:t>Introduction</a:t>
            </a:r>
            <a:r>
              <a:rPr lang="en-US" dirty="0">
                <a:solidFill>
                  <a:schemeClr val="tx1"/>
                </a:solidFill>
                <a:latin typeface="Times New Roman" panose="02020603050405020304" pitchFamily="18" charset="0"/>
                <a:cs typeface="Times New Roman" panose="02020603050405020304" pitchFamily="18" charset="0"/>
              </a:rPr>
              <a:t> </a:t>
            </a:r>
          </a:p>
        </p:txBody>
      </p:sp>
      <p:sp>
        <p:nvSpPr>
          <p:cNvPr id="10" name="Rectangle 9"/>
          <p:cNvSpPr/>
          <p:nvPr/>
        </p:nvSpPr>
        <p:spPr>
          <a:xfrm>
            <a:off x="620407" y="5718919"/>
            <a:ext cx="3385910" cy="646331"/>
          </a:xfrm>
          <a:prstGeom prst="rect">
            <a:avLst/>
          </a:prstGeom>
        </p:spPr>
        <p:txBody>
          <a:bodyPr wrap="square">
            <a:spAutoFit/>
          </a:bodyPr>
          <a:lstStyle/>
          <a:p>
            <a:r>
              <a:rPr lang="en-US" i="1" dirty="0">
                <a:latin typeface="Times New Roman" panose="02020603050405020304" pitchFamily="18" charset="0"/>
                <a:cs typeface="Times New Roman" panose="02020603050405020304" pitchFamily="18" charset="0"/>
              </a:rPr>
              <a:t>Sorghum </a:t>
            </a:r>
            <a:r>
              <a:rPr lang="en-US" i="1" dirty="0" err="1">
                <a:latin typeface="Times New Roman" panose="02020603050405020304" pitchFamily="18" charset="0"/>
                <a:cs typeface="Times New Roman" panose="02020603050405020304" pitchFamily="18" charset="0"/>
              </a:rPr>
              <a:t>halepense</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(Johnson grass)</a:t>
            </a:r>
          </a:p>
        </p:txBody>
      </p:sp>
      <p:sp>
        <p:nvSpPr>
          <p:cNvPr id="12" name="Rectangle 11"/>
          <p:cNvSpPr/>
          <p:nvPr/>
        </p:nvSpPr>
        <p:spPr>
          <a:xfrm>
            <a:off x="7262191" y="5718919"/>
            <a:ext cx="3797288" cy="369332"/>
          </a:xfrm>
          <a:prstGeom prst="rect">
            <a:avLst/>
          </a:prstGeom>
        </p:spPr>
        <p:txBody>
          <a:bodyPr wrap="square">
            <a:spAutoFit/>
          </a:bodyPr>
          <a:lstStyle/>
          <a:p>
            <a:r>
              <a:rPr lang="en-US" i="1" dirty="0">
                <a:latin typeface="Times New Roman" panose="02020603050405020304" pitchFamily="18" charset="0"/>
                <a:cs typeface="Times New Roman" panose="02020603050405020304" pitchFamily="18" charset="0"/>
              </a:rPr>
              <a:t>Sorghum Bi-color</a:t>
            </a:r>
          </a:p>
        </p:txBody>
      </p:sp>
      <p:pic>
        <p:nvPicPr>
          <p:cNvPr id="5" name="Picture 4" descr="A field of grass&#10;&#10;Description automatically generated">
            <a:extLst>
              <a:ext uri="{FF2B5EF4-FFF2-40B4-BE49-F238E27FC236}">
                <a16:creationId xmlns:a16="http://schemas.microsoft.com/office/drawing/2014/main" id="{89FE701F-4D60-4BED-BCF4-FDED8DC773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407" y="1909662"/>
            <a:ext cx="4930072" cy="3697554"/>
          </a:xfrm>
          <a:prstGeom prst="rect">
            <a:avLst/>
          </a:prstGeom>
        </p:spPr>
      </p:pic>
      <p:pic>
        <p:nvPicPr>
          <p:cNvPr id="15" name="Picture 14" descr="A close up of a plant&#10;&#10;Description automatically generated">
            <a:extLst>
              <a:ext uri="{FF2B5EF4-FFF2-40B4-BE49-F238E27FC236}">
                <a16:creationId xmlns:a16="http://schemas.microsoft.com/office/drawing/2014/main" id="{F45BDCE5-A8D5-4B76-ADA0-96B3923ABC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2191" y="1838035"/>
            <a:ext cx="3893489" cy="3769182"/>
          </a:xfrm>
          <a:prstGeom prst="rect">
            <a:avLst/>
          </a:prstGeom>
        </p:spPr>
      </p:pic>
    </p:spTree>
    <p:extLst>
      <p:ext uri="{BB962C8B-B14F-4D97-AF65-F5344CB8AC3E}">
        <p14:creationId xmlns:p14="http://schemas.microsoft.com/office/powerpoint/2010/main" val="1832324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solidFill>
                  <a:schemeClr val="tx1"/>
                </a:solidFill>
                <a:latin typeface="Times New Roman" panose="02020603050405020304" pitchFamily="18" charset="0"/>
                <a:cs typeface="Times New Roman" panose="02020603050405020304" pitchFamily="18" charset="0"/>
              </a:rPr>
              <a:t>Introduction</a:t>
            </a:r>
            <a:r>
              <a:rPr lang="en-US" sz="4000" dirty="0"/>
              <a:t> </a:t>
            </a:r>
          </a:p>
        </p:txBody>
      </p:sp>
      <p:pic>
        <p:nvPicPr>
          <p:cNvPr id="3" name="Picture 2" descr="A close up of a tree&#10;&#10;Description generated with very high confidence">
            <a:extLst>
              <a:ext uri="{FF2B5EF4-FFF2-40B4-BE49-F238E27FC236}">
                <a16:creationId xmlns:a16="http://schemas.microsoft.com/office/drawing/2014/main" id="{2F807BF0-49C8-4F99-969E-AB88ADE1F9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5451"/>
            <a:ext cx="4214551" cy="3873971"/>
          </a:xfrm>
          <a:prstGeom prst="rect">
            <a:avLst/>
          </a:prstGeom>
        </p:spPr>
      </p:pic>
      <p:pic>
        <p:nvPicPr>
          <p:cNvPr id="4" name="Picture 3">
            <a:extLst>
              <a:ext uri="{FF2B5EF4-FFF2-40B4-BE49-F238E27FC236}">
                <a16:creationId xmlns:a16="http://schemas.microsoft.com/office/drawing/2014/main" id="{1D8AF531-2FE0-4001-8904-E978D22414B4}"/>
              </a:ext>
            </a:extLst>
          </p:cNvPr>
          <p:cNvPicPr>
            <a:picLocks noChangeAspect="1"/>
          </p:cNvPicPr>
          <p:nvPr/>
        </p:nvPicPr>
        <p:blipFill>
          <a:blip r:embed="rId3"/>
          <a:stretch>
            <a:fillRect/>
          </a:stretch>
        </p:blipFill>
        <p:spPr>
          <a:xfrm>
            <a:off x="7975955" y="2045451"/>
            <a:ext cx="4216045" cy="3873971"/>
          </a:xfrm>
          <a:prstGeom prst="rect">
            <a:avLst/>
          </a:prstGeom>
        </p:spPr>
      </p:pic>
      <p:sp>
        <p:nvSpPr>
          <p:cNvPr id="6" name="Rectangle 5">
            <a:extLst>
              <a:ext uri="{FF2B5EF4-FFF2-40B4-BE49-F238E27FC236}">
                <a16:creationId xmlns:a16="http://schemas.microsoft.com/office/drawing/2014/main" id="{458E7A75-C8D5-438F-BCBC-1B7266B125F2}"/>
              </a:ext>
            </a:extLst>
          </p:cNvPr>
          <p:cNvSpPr/>
          <p:nvPr/>
        </p:nvSpPr>
        <p:spPr>
          <a:xfrm>
            <a:off x="4268586" y="2016304"/>
            <a:ext cx="3715788" cy="4555093"/>
          </a:xfrm>
          <a:prstGeom prst="rect">
            <a:avLst/>
          </a:prstGeom>
        </p:spPr>
        <p:txBody>
          <a:bodyPr wrap="square">
            <a:spAutoFit/>
          </a:bodyPr>
          <a:lstStyle/>
          <a:p>
            <a:pPr>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lvl="1">
              <a:buClr>
                <a:schemeClr val="tx1"/>
              </a:buClr>
              <a:buFont typeface="Wingdings" panose="05000000000000000000" pitchFamily="2" charset="2"/>
              <a:buChar char="Ø"/>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To asses potential chemical inhibition of germination and seedling emergence by </a:t>
            </a:r>
            <a:r>
              <a:rPr lang="en-US" sz="2400" i="1" dirty="0">
                <a:solidFill>
                  <a:schemeClr val="tx1">
                    <a:lumMod val="95000"/>
                    <a:lumOff val="5000"/>
                  </a:schemeClr>
                </a:solidFill>
                <a:latin typeface="Times New Roman" panose="02020603050405020304" pitchFamily="18" charset="0"/>
                <a:cs typeface="Times New Roman" panose="02020603050405020304" pitchFamily="18" charset="0"/>
              </a:rPr>
              <a:t>A. </a:t>
            </a:r>
            <a:r>
              <a:rPr lang="en-US" sz="2400" i="1" dirty="0" err="1">
                <a:solidFill>
                  <a:schemeClr val="tx1">
                    <a:lumMod val="95000"/>
                    <a:lumOff val="5000"/>
                  </a:schemeClr>
                </a:solidFill>
                <a:latin typeface="Times New Roman" panose="02020603050405020304" pitchFamily="18" charset="0"/>
                <a:cs typeface="Times New Roman" panose="02020603050405020304" pitchFamily="18" charset="0"/>
              </a:rPr>
              <a:t>shaffneri</a:t>
            </a: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 and compared it to a close but apparently non allelopathic species, </a:t>
            </a:r>
            <a:r>
              <a:rPr lang="en-US" sz="2400" i="1" dirty="0">
                <a:solidFill>
                  <a:schemeClr val="tx1">
                    <a:lumMod val="95000"/>
                    <a:lumOff val="5000"/>
                  </a:schemeClr>
                </a:solidFill>
                <a:latin typeface="Times New Roman" panose="02020603050405020304" pitchFamily="18" charset="0"/>
                <a:cs typeface="Times New Roman" panose="02020603050405020304" pitchFamily="18" charset="0"/>
              </a:rPr>
              <a:t>A. </a:t>
            </a:r>
            <a:r>
              <a:rPr lang="en-US" sz="2400" i="1" dirty="0" err="1">
                <a:solidFill>
                  <a:schemeClr val="tx1">
                    <a:lumMod val="95000"/>
                    <a:lumOff val="5000"/>
                  </a:schemeClr>
                </a:solidFill>
                <a:latin typeface="Times New Roman" panose="02020603050405020304" pitchFamily="18" charset="0"/>
                <a:cs typeface="Times New Roman" panose="02020603050405020304" pitchFamily="18" charset="0"/>
              </a:rPr>
              <a:t>farnesiana</a:t>
            </a:r>
            <a:r>
              <a:rPr lang="en-US" sz="2400" i="1" dirty="0">
                <a:solidFill>
                  <a:schemeClr val="tx1">
                    <a:lumMod val="95000"/>
                    <a:lumOff val="5000"/>
                  </a:schemeClr>
                </a:solidFill>
                <a:latin typeface="Times New Roman" panose="02020603050405020304" pitchFamily="18" charset="0"/>
                <a:cs typeface="Times New Roman" panose="02020603050405020304" pitchFamily="18" charset="0"/>
              </a:rPr>
              <a:t>.</a:t>
            </a:r>
          </a:p>
          <a:p>
            <a:pPr lvl="1">
              <a:buClr>
                <a:schemeClr val="tx1"/>
              </a:buClr>
              <a:buFont typeface="Wingdings" panose="05000000000000000000" pitchFamily="2" charset="2"/>
              <a:buChar char="Ø"/>
            </a:pPr>
            <a:endParaRPr lang="en-US" sz="2600" i="1" dirty="0">
              <a:solidFill>
                <a:schemeClr val="tx1">
                  <a:lumMod val="95000"/>
                  <a:lumOff val="5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CD0FA29D-2E39-48C4-92F4-9E996E54D8ED}"/>
              </a:ext>
            </a:extLst>
          </p:cNvPr>
          <p:cNvSpPr/>
          <p:nvPr/>
        </p:nvSpPr>
        <p:spPr>
          <a:xfrm>
            <a:off x="178542" y="5917734"/>
            <a:ext cx="1928733" cy="369332"/>
          </a:xfrm>
          <a:prstGeom prst="rect">
            <a:avLst/>
          </a:prstGeom>
        </p:spPr>
        <p:txBody>
          <a:bodyPr wrap="none">
            <a:spAutoFit/>
          </a:bodyPr>
          <a:lstStyle/>
          <a:p>
            <a:r>
              <a:rPr lang="en-US" i="1" dirty="0">
                <a:solidFill>
                  <a:schemeClr val="tx1">
                    <a:lumMod val="85000"/>
                    <a:lumOff val="15000"/>
                  </a:schemeClr>
                </a:solidFill>
                <a:latin typeface="Times New Roman" panose="02020603050405020304" pitchFamily="18" charset="0"/>
                <a:cs typeface="Times New Roman" panose="02020603050405020304" pitchFamily="18" charset="0"/>
              </a:rPr>
              <a:t>Acacia </a:t>
            </a:r>
            <a:r>
              <a:rPr lang="en-US" i="1" dirty="0" err="1">
                <a:solidFill>
                  <a:schemeClr val="tx1">
                    <a:lumMod val="85000"/>
                    <a:lumOff val="15000"/>
                  </a:schemeClr>
                </a:solidFill>
                <a:latin typeface="Times New Roman" panose="02020603050405020304" pitchFamily="18" charset="0"/>
                <a:cs typeface="Times New Roman" panose="02020603050405020304" pitchFamily="18" charset="0"/>
              </a:rPr>
              <a:t>farnesania</a:t>
            </a:r>
            <a:r>
              <a:rPr lang="en-US" i="1" dirty="0">
                <a:solidFill>
                  <a:schemeClr val="tx1">
                    <a:lumMod val="85000"/>
                    <a:lumOff val="15000"/>
                  </a:schemeClr>
                </a:solidFill>
                <a:latin typeface="Times New Roman" panose="02020603050405020304" pitchFamily="18" charset="0"/>
                <a:cs typeface="Times New Roman" panose="02020603050405020304" pitchFamily="18" charset="0"/>
              </a:rPr>
              <a:t> </a:t>
            </a:r>
            <a:endParaRPr lang="en-US" dirty="0"/>
          </a:p>
        </p:txBody>
      </p:sp>
      <p:sp>
        <p:nvSpPr>
          <p:cNvPr id="8" name="Rectangle 7">
            <a:extLst>
              <a:ext uri="{FF2B5EF4-FFF2-40B4-BE49-F238E27FC236}">
                <a16:creationId xmlns:a16="http://schemas.microsoft.com/office/drawing/2014/main" id="{A81C2F3B-48ED-4E40-85A3-7C9B06668AD6}"/>
              </a:ext>
            </a:extLst>
          </p:cNvPr>
          <p:cNvSpPr/>
          <p:nvPr/>
        </p:nvSpPr>
        <p:spPr>
          <a:xfrm>
            <a:off x="8167357" y="5917734"/>
            <a:ext cx="1864613" cy="369332"/>
          </a:xfrm>
          <a:prstGeom prst="rect">
            <a:avLst/>
          </a:prstGeom>
        </p:spPr>
        <p:txBody>
          <a:bodyPr wrap="none">
            <a:spAutoFit/>
          </a:bodyPr>
          <a:lstStyle/>
          <a:p>
            <a:r>
              <a:rPr lang="en-US" i="1" dirty="0">
                <a:solidFill>
                  <a:schemeClr val="tx1">
                    <a:lumMod val="85000"/>
                    <a:lumOff val="15000"/>
                  </a:schemeClr>
                </a:solidFill>
                <a:latin typeface="Times New Roman" panose="02020603050405020304" pitchFamily="18" charset="0"/>
                <a:cs typeface="Times New Roman" panose="02020603050405020304" pitchFamily="18" charset="0"/>
              </a:rPr>
              <a:t>Acacia. </a:t>
            </a:r>
            <a:r>
              <a:rPr lang="en-US" i="1" dirty="0" err="1">
                <a:solidFill>
                  <a:schemeClr val="tx1">
                    <a:lumMod val="85000"/>
                    <a:lumOff val="15000"/>
                  </a:schemeClr>
                </a:solidFill>
                <a:latin typeface="Times New Roman" panose="02020603050405020304" pitchFamily="18" charset="0"/>
                <a:cs typeface="Times New Roman" panose="02020603050405020304" pitchFamily="18" charset="0"/>
              </a:rPr>
              <a:t>schaffneri</a:t>
            </a:r>
            <a:endParaRPr lang="en-US" dirty="0"/>
          </a:p>
        </p:txBody>
      </p:sp>
    </p:spTree>
    <p:extLst>
      <p:ext uri="{BB962C8B-B14F-4D97-AF65-F5344CB8AC3E}">
        <p14:creationId xmlns:p14="http://schemas.microsoft.com/office/powerpoint/2010/main" val="1282706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82589" y="888317"/>
            <a:ext cx="6849687" cy="1450757"/>
          </a:xfrm>
        </p:spPr>
        <p:txBody>
          <a:bodyPr>
            <a:normAutofit/>
          </a:bodyPr>
          <a:lstStyle/>
          <a:p>
            <a:r>
              <a:rPr lang="en-US" sz="4000" dirty="0">
                <a:solidFill>
                  <a:schemeClr val="tx1"/>
                </a:solidFill>
                <a:latin typeface="Times New Roman" panose="02020603050405020304" pitchFamily="18" charset="0"/>
                <a:cs typeface="Times New Roman" panose="02020603050405020304" pitchFamily="18" charset="0"/>
              </a:rPr>
              <a:t>Germination Tests </a:t>
            </a:r>
            <a:br>
              <a:rPr lang="en-US" dirty="0"/>
            </a:br>
            <a:endParaRPr lang="en-US" dirty="0"/>
          </a:p>
        </p:txBody>
      </p:sp>
      <p:sp>
        <p:nvSpPr>
          <p:cNvPr id="3" name="Content Placeholder 2">
            <a:extLst>
              <a:ext uri="{FF2B5EF4-FFF2-40B4-BE49-F238E27FC236}">
                <a16:creationId xmlns:a16="http://schemas.microsoft.com/office/drawing/2014/main" id="{BB58151B-FC8E-4494-8CDD-9141005C3BCE}"/>
              </a:ext>
            </a:extLst>
          </p:cNvPr>
          <p:cNvSpPr>
            <a:spLocks noGrp="1"/>
          </p:cNvSpPr>
          <p:nvPr>
            <p:ph idx="4294967295"/>
          </p:nvPr>
        </p:nvSpPr>
        <p:spPr>
          <a:xfrm>
            <a:off x="4507433" y="2061557"/>
            <a:ext cx="7027862" cy="4341813"/>
          </a:xfrm>
        </p:spPr>
        <p:txBody>
          <a:bodyPr>
            <a:normAutofit/>
          </a:bodyPr>
          <a:lstStyle/>
          <a:p>
            <a:pPr>
              <a:buFont typeface="Wingdings" panose="05000000000000000000" pitchFamily="2" charset="2"/>
              <a:buChar char="Ø"/>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100 seeds per dish (</a:t>
            </a:r>
            <a:r>
              <a:rPr lang="en-US" sz="2400" i="1" dirty="0">
                <a:solidFill>
                  <a:schemeClr val="tx1">
                    <a:lumMod val="95000"/>
                    <a:lumOff val="5000"/>
                  </a:schemeClr>
                </a:solidFill>
                <a:latin typeface="Times New Roman" panose="02020603050405020304" pitchFamily="18" charset="0"/>
                <a:cs typeface="Times New Roman" panose="02020603050405020304" pitchFamily="18" charset="0"/>
              </a:rPr>
              <a:t>Sorghum bicolor</a:t>
            </a: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Dishes lined with absorbent paper</a:t>
            </a:r>
          </a:p>
          <a:p>
            <a:pPr>
              <a:buFont typeface="Wingdings" panose="05000000000000000000" pitchFamily="2" charset="2"/>
              <a:buChar char="Ø"/>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6 ml of extract added to each dish</a:t>
            </a:r>
          </a:p>
          <a:p>
            <a:pPr>
              <a:buFont typeface="Wingdings" panose="05000000000000000000" pitchFamily="2" charset="2"/>
              <a:buChar char="Ø"/>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Germination at room temperature (24°C)</a:t>
            </a:r>
          </a:p>
          <a:p>
            <a:pPr>
              <a:buFont typeface="Wingdings" panose="05000000000000000000" pitchFamily="2" charset="2"/>
              <a:buChar char="Ø"/>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Germination was monitored each day </a:t>
            </a:r>
          </a:p>
          <a:p>
            <a:pPr>
              <a:buFont typeface="Wingdings" panose="05000000000000000000" pitchFamily="2" charset="2"/>
              <a:buChar char="Ø"/>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Germinated seed = radicle &gt; 5 mm </a:t>
            </a:r>
          </a:p>
          <a:p>
            <a:endParaRPr lang="en-US" dirty="0"/>
          </a:p>
        </p:txBody>
      </p:sp>
      <p:pic>
        <p:nvPicPr>
          <p:cNvPr id="5" name="Picture 4">
            <a:extLst>
              <a:ext uri="{FF2B5EF4-FFF2-40B4-BE49-F238E27FC236}">
                <a16:creationId xmlns:a16="http://schemas.microsoft.com/office/drawing/2014/main" id="{2BDF9A69-A263-45AB-A041-E0FA958288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6381" y="1853492"/>
            <a:ext cx="4232386" cy="4199620"/>
          </a:xfrm>
          <a:prstGeom prst="rect">
            <a:avLst/>
          </a:prstGeom>
        </p:spPr>
      </p:pic>
    </p:spTree>
    <p:extLst>
      <p:ext uri="{BB962C8B-B14F-4D97-AF65-F5344CB8AC3E}">
        <p14:creationId xmlns:p14="http://schemas.microsoft.com/office/powerpoint/2010/main" val="1665997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F982D389-0EA8-4D42-9C21-0F4C338B3788}"/>
              </a:ext>
            </a:extLst>
          </p:cNvPr>
          <p:cNvCxnSpPr/>
          <p:nvPr/>
        </p:nvCxnSpPr>
        <p:spPr>
          <a:xfrm>
            <a:off x="2152357" y="3429000"/>
            <a:ext cx="1280160" cy="13837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0" name="Picture 9">
            <a:extLst>
              <a:ext uri="{FF2B5EF4-FFF2-40B4-BE49-F238E27FC236}">
                <a16:creationId xmlns:a16="http://schemas.microsoft.com/office/drawing/2014/main" id="{0521FE31-BC0C-474E-A756-7AB8DD2B8EFF}"/>
              </a:ext>
            </a:extLst>
          </p:cNvPr>
          <p:cNvPicPr>
            <a:picLocks noChangeAspect="1"/>
          </p:cNvPicPr>
          <p:nvPr/>
        </p:nvPicPr>
        <p:blipFill>
          <a:blip r:embed="rId2"/>
          <a:stretch>
            <a:fillRect/>
          </a:stretch>
        </p:blipFill>
        <p:spPr>
          <a:xfrm>
            <a:off x="239159" y="406674"/>
            <a:ext cx="10386794" cy="3000375"/>
          </a:xfrm>
          <a:prstGeom prst="rect">
            <a:avLst/>
          </a:prstGeom>
        </p:spPr>
      </p:pic>
      <p:pic>
        <p:nvPicPr>
          <p:cNvPr id="13" name="Picture 12">
            <a:extLst>
              <a:ext uri="{FF2B5EF4-FFF2-40B4-BE49-F238E27FC236}">
                <a16:creationId xmlns:a16="http://schemas.microsoft.com/office/drawing/2014/main" id="{88EAFF11-1F79-433F-AA7E-2A9FCAE77CF3}"/>
              </a:ext>
            </a:extLst>
          </p:cNvPr>
          <p:cNvPicPr>
            <a:picLocks noChangeAspect="1"/>
          </p:cNvPicPr>
          <p:nvPr/>
        </p:nvPicPr>
        <p:blipFill>
          <a:blip r:embed="rId3"/>
          <a:stretch>
            <a:fillRect/>
          </a:stretch>
        </p:blipFill>
        <p:spPr>
          <a:xfrm>
            <a:off x="3432517" y="3255852"/>
            <a:ext cx="3152775" cy="3000375"/>
          </a:xfrm>
          <a:prstGeom prst="rect">
            <a:avLst/>
          </a:prstGeom>
        </p:spPr>
      </p:pic>
      <p:pic>
        <p:nvPicPr>
          <p:cNvPr id="14" name="Picture 13">
            <a:extLst>
              <a:ext uri="{FF2B5EF4-FFF2-40B4-BE49-F238E27FC236}">
                <a16:creationId xmlns:a16="http://schemas.microsoft.com/office/drawing/2014/main" id="{1E9F88F2-221B-4B66-8AA3-633F2AC5C574}"/>
              </a:ext>
            </a:extLst>
          </p:cNvPr>
          <p:cNvPicPr>
            <a:picLocks noChangeAspect="1"/>
          </p:cNvPicPr>
          <p:nvPr/>
        </p:nvPicPr>
        <p:blipFill>
          <a:blip r:embed="rId4"/>
          <a:stretch>
            <a:fillRect/>
          </a:stretch>
        </p:blipFill>
        <p:spPr>
          <a:xfrm>
            <a:off x="6755020" y="3759331"/>
            <a:ext cx="586684" cy="191013"/>
          </a:xfrm>
          <a:prstGeom prst="rect">
            <a:avLst/>
          </a:prstGeom>
        </p:spPr>
      </p:pic>
      <p:pic>
        <p:nvPicPr>
          <p:cNvPr id="15" name="Picture 14">
            <a:extLst>
              <a:ext uri="{FF2B5EF4-FFF2-40B4-BE49-F238E27FC236}">
                <a16:creationId xmlns:a16="http://schemas.microsoft.com/office/drawing/2014/main" id="{7CA76459-EDCD-4DB9-A7EE-BE2EDC564F9E}"/>
              </a:ext>
            </a:extLst>
          </p:cNvPr>
          <p:cNvPicPr>
            <a:picLocks noChangeAspect="1"/>
          </p:cNvPicPr>
          <p:nvPr/>
        </p:nvPicPr>
        <p:blipFill>
          <a:blip r:embed="rId5"/>
          <a:stretch>
            <a:fillRect/>
          </a:stretch>
        </p:blipFill>
        <p:spPr>
          <a:xfrm>
            <a:off x="6755021" y="3986058"/>
            <a:ext cx="586684" cy="257569"/>
          </a:xfrm>
          <a:prstGeom prst="rect">
            <a:avLst/>
          </a:prstGeom>
        </p:spPr>
      </p:pic>
    </p:spTree>
    <p:extLst>
      <p:ext uri="{BB962C8B-B14F-4D97-AF65-F5344CB8AC3E}">
        <p14:creationId xmlns:p14="http://schemas.microsoft.com/office/powerpoint/2010/main" val="4053183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9D6343-121C-49E5-92EC-4B6C19F6BDAB}"/>
              </a:ext>
            </a:extLst>
          </p:cNvPr>
          <p:cNvPicPr>
            <a:picLocks noChangeAspect="1"/>
          </p:cNvPicPr>
          <p:nvPr/>
        </p:nvPicPr>
        <p:blipFill>
          <a:blip r:embed="rId2"/>
          <a:stretch>
            <a:fillRect/>
          </a:stretch>
        </p:blipFill>
        <p:spPr>
          <a:xfrm>
            <a:off x="47625" y="866188"/>
            <a:ext cx="6048375" cy="3209925"/>
          </a:xfrm>
          <a:prstGeom prst="rect">
            <a:avLst/>
          </a:prstGeom>
        </p:spPr>
      </p:pic>
      <p:pic>
        <p:nvPicPr>
          <p:cNvPr id="6" name="Picture 5">
            <a:extLst>
              <a:ext uri="{FF2B5EF4-FFF2-40B4-BE49-F238E27FC236}">
                <a16:creationId xmlns:a16="http://schemas.microsoft.com/office/drawing/2014/main" id="{D3D29D4B-D8F4-48F9-AEE2-E02C10D626FA}"/>
              </a:ext>
            </a:extLst>
          </p:cNvPr>
          <p:cNvPicPr>
            <a:picLocks noChangeAspect="1"/>
          </p:cNvPicPr>
          <p:nvPr/>
        </p:nvPicPr>
        <p:blipFill>
          <a:blip r:embed="rId3"/>
          <a:stretch>
            <a:fillRect/>
          </a:stretch>
        </p:blipFill>
        <p:spPr>
          <a:xfrm>
            <a:off x="5762625" y="2629487"/>
            <a:ext cx="6381750" cy="3362325"/>
          </a:xfrm>
          <a:prstGeom prst="rect">
            <a:avLst/>
          </a:prstGeom>
        </p:spPr>
      </p:pic>
    </p:spTree>
    <p:extLst>
      <p:ext uri="{BB962C8B-B14F-4D97-AF65-F5344CB8AC3E}">
        <p14:creationId xmlns:p14="http://schemas.microsoft.com/office/powerpoint/2010/main" val="3808783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E4EE69-CA06-4D41-94D0-8DA9238FB649}"/>
              </a:ext>
            </a:extLst>
          </p:cNvPr>
          <p:cNvPicPr>
            <a:picLocks noChangeAspect="1"/>
          </p:cNvPicPr>
          <p:nvPr/>
        </p:nvPicPr>
        <p:blipFill>
          <a:blip r:embed="rId2"/>
          <a:stretch>
            <a:fillRect/>
          </a:stretch>
        </p:blipFill>
        <p:spPr>
          <a:xfrm>
            <a:off x="7729331" y="586304"/>
            <a:ext cx="4343400" cy="5124450"/>
          </a:xfrm>
          <a:prstGeom prst="rect">
            <a:avLst/>
          </a:prstGeom>
        </p:spPr>
      </p:pic>
      <p:graphicFrame>
        <p:nvGraphicFramePr>
          <p:cNvPr id="3" name="Table 2">
            <a:extLst>
              <a:ext uri="{FF2B5EF4-FFF2-40B4-BE49-F238E27FC236}">
                <a16:creationId xmlns:a16="http://schemas.microsoft.com/office/drawing/2014/main" id="{05CAE4BA-E83E-48C5-A396-CFC3065F4C5F}"/>
              </a:ext>
            </a:extLst>
          </p:cNvPr>
          <p:cNvGraphicFramePr>
            <a:graphicFrameLocks noGrp="1"/>
          </p:cNvGraphicFramePr>
          <p:nvPr>
            <p:extLst>
              <p:ext uri="{D42A27DB-BD31-4B8C-83A1-F6EECF244321}">
                <p14:modId xmlns:p14="http://schemas.microsoft.com/office/powerpoint/2010/main" val="3144408018"/>
              </p:ext>
            </p:extLst>
          </p:nvPr>
        </p:nvGraphicFramePr>
        <p:xfrm>
          <a:off x="271201" y="866775"/>
          <a:ext cx="7322295" cy="4563509"/>
        </p:xfrm>
        <a:graphic>
          <a:graphicData uri="http://schemas.openxmlformats.org/drawingml/2006/table">
            <a:tbl>
              <a:tblPr firstRow="1" bandRow="1">
                <a:tableStyleId>{5C22544A-7EE6-4342-B048-85BDC9FD1C3A}</a:tableStyleId>
              </a:tblPr>
              <a:tblGrid>
                <a:gridCol w="1464459">
                  <a:extLst>
                    <a:ext uri="{9D8B030D-6E8A-4147-A177-3AD203B41FA5}">
                      <a16:colId xmlns:a16="http://schemas.microsoft.com/office/drawing/2014/main" val="887743833"/>
                    </a:ext>
                  </a:extLst>
                </a:gridCol>
                <a:gridCol w="1464459">
                  <a:extLst>
                    <a:ext uri="{9D8B030D-6E8A-4147-A177-3AD203B41FA5}">
                      <a16:colId xmlns:a16="http://schemas.microsoft.com/office/drawing/2014/main" val="3819352243"/>
                    </a:ext>
                  </a:extLst>
                </a:gridCol>
                <a:gridCol w="1464459">
                  <a:extLst>
                    <a:ext uri="{9D8B030D-6E8A-4147-A177-3AD203B41FA5}">
                      <a16:colId xmlns:a16="http://schemas.microsoft.com/office/drawing/2014/main" val="3815098696"/>
                    </a:ext>
                  </a:extLst>
                </a:gridCol>
                <a:gridCol w="1464459">
                  <a:extLst>
                    <a:ext uri="{9D8B030D-6E8A-4147-A177-3AD203B41FA5}">
                      <a16:colId xmlns:a16="http://schemas.microsoft.com/office/drawing/2014/main" val="924423117"/>
                    </a:ext>
                  </a:extLst>
                </a:gridCol>
                <a:gridCol w="1464459">
                  <a:extLst>
                    <a:ext uri="{9D8B030D-6E8A-4147-A177-3AD203B41FA5}">
                      <a16:colId xmlns:a16="http://schemas.microsoft.com/office/drawing/2014/main" val="2982703709"/>
                    </a:ext>
                  </a:extLst>
                </a:gridCol>
              </a:tblGrid>
              <a:tr h="446913">
                <a:tc>
                  <a:txBody>
                    <a:bodyPr/>
                    <a:lstStyle/>
                    <a:p>
                      <a:pPr algn="ctr"/>
                      <a:r>
                        <a:rPr lang="en-US" dirty="0"/>
                        <a:t>LEAVE TISSUE</a:t>
                      </a:r>
                    </a:p>
                  </a:txBody>
                  <a:tcPr/>
                </a:tc>
                <a:tc>
                  <a:txBody>
                    <a:bodyPr/>
                    <a:lstStyle/>
                    <a:p>
                      <a:pPr algn="ctr"/>
                      <a:r>
                        <a:rPr lang="en-US" dirty="0"/>
                        <a:t>Conc.</a:t>
                      </a:r>
                      <a:r>
                        <a:rPr lang="en-US" baseline="0" dirty="0"/>
                        <a:t> (%)</a:t>
                      </a:r>
                      <a:endParaRPr lang="en-US" dirty="0"/>
                    </a:p>
                  </a:txBody>
                  <a:tcPr/>
                </a:tc>
                <a:tc>
                  <a:txBody>
                    <a:bodyPr/>
                    <a:lstStyle/>
                    <a:p>
                      <a:pPr algn="ctr"/>
                      <a:r>
                        <a:rPr lang="en-US" dirty="0"/>
                        <a:t>Germ (%)</a:t>
                      </a:r>
                    </a:p>
                  </a:txBody>
                  <a:tcPr/>
                </a:tc>
                <a:tc>
                  <a:txBody>
                    <a:bodyPr/>
                    <a:lstStyle/>
                    <a:p>
                      <a:pPr algn="ctr"/>
                      <a:r>
                        <a:rPr lang="en-US" dirty="0"/>
                        <a:t>MGT (days)</a:t>
                      </a:r>
                    </a:p>
                  </a:txBody>
                  <a:tcPr/>
                </a:tc>
                <a:tc>
                  <a:txBody>
                    <a:bodyPr/>
                    <a:lstStyle/>
                    <a:p>
                      <a:pPr algn="ctr"/>
                      <a:r>
                        <a:rPr lang="en-US" dirty="0"/>
                        <a:t>CVG</a:t>
                      </a:r>
                    </a:p>
                  </a:txBody>
                  <a:tcPr/>
                </a:tc>
                <a:extLst>
                  <a:ext uri="{0D108BD9-81ED-4DB2-BD59-A6C34878D82A}">
                    <a16:rowId xmlns:a16="http://schemas.microsoft.com/office/drawing/2014/main" val="734591124"/>
                  </a:ext>
                </a:extLst>
              </a:tr>
              <a:tr h="489476">
                <a:tc>
                  <a:txBody>
                    <a:bodyPr/>
                    <a:lstStyle/>
                    <a:p>
                      <a:r>
                        <a:rPr lang="en-US" sz="2000" i="1" dirty="0"/>
                        <a:t>A. </a:t>
                      </a:r>
                      <a:r>
                        <a:rPr lang="en-US" sz="2000" i="1" dirty="0" err="1"/>
                        <a:t>shaffneri</a:t>
                      </a:r>
                      <a:endParaRPr lang="en-US" sz="2000" i="1" dirty="0"/>
                    </a:p>
                  </a:txBody>
                  <a:tcPr/>
                </a:tc>
                <a:tc>
                  <a:txBody>
                    <a:bodyPr/>
                    <a:lstStyle/>
                    <a:p>
                      <a:r>
                        <a:rPr lang="en-US" dirty="0"/>
                        <a:t>100</a:t>
                      </a:r>
                    </a:p>
                  </a:txBody>
                  <a:tcPr/>
                </a:tc>
                <a:tc>
                  <a:txBody>
                    <a:bodyPr/>
                    <a:lstStyle/>
                    <a:p>
                      <a:r>
                        <a:rPr lang="en-US" b="1" dirty="0">
                          <a:solidFill>
                            <a:srgbClr val="FF0000"/>
                          </a:solidFill>
                        </a:rPr>
                        <a:t>88.8</a:t>
                      </a:r>
                      <a:r>
                        <a:rPr lang="en-US" dirty="0"/>
                        <a:t>  </a:t>
                      </a:r>
                      <a:r>
                        <a:rPr lang="en-US" baseline="0" dirty="0"/>
                        <a:t> b</a:t>
                      </a:r>
                      <a:endParaRPr lang="en-US" dirty="0"/>
                    </a:p>
                  </a:txBody>
                  <a:tcPr/>
                </a:tc>
                <a:tc>
                  <a:txBody>
                    <a:bodyPr/>
                    <a:lstStyle/>
                    <a:p>
                      <a:r>
                        <a:rPr lang="en-US" b="1" dirty="0">
                          <a:solidFill>
                            <a:srgbClr val="FF0000"/>
                          </a:solidFill>
                        </a:rPr>
                        <a:t>4.45</a:t>
                      </a:r>
                      <a:r>
                        <a:rPr lang="en-US" dirty="0"/>
                        <a:t>   a</a:t>
                      </a:r>
                    </a:p>
                  </a:txBody>
                  <a:tcPr/>
                </a:tc>
                <a:tc>
                  <a:txBody>
                    <a:bodyPr/>
                    <a:lstStyle/>
                    <a:p>
                      <a:r>
                        <a:rPr lang="en-US" sz="1800" b="1" kern="1200" dirty="0">
                          <a:solidFill>
                            <a:srgbClr val="FF0000"/>
                          </a:solidFill>
                          <a:latin typeface="+mn-lt"/>
                          <a:ea typeface="+mn-ea"/>
                          <a:cs typeface="+mn-cs"/>
                        </a:rPr>
                        <a:t>23.0</a:t>
                      </a:r>
                      <a:r>
                        <a:rPr lang="en-US" dirty="0"/>
                        <a:t>   c</a:t>
                      </a:r>
                    </a:p>
                  </a:txBody>
                  <a:tcPr/>
                </a:tc>
                <a:extLst>
                  <a:ext uri="{0D108BD9-81ED-4DB2-BD59-A6C34878D82A}">
                    <a16:rowId xmlns:a16="http://schemas.microsoft.com/office/drawing/2014/main" val="2431520854"/>
                  </a:ext>
                </a:extLst>
              </a:tr>
              <a:tr h="363190">
                <a:tc>
                  <a:txBody>
                    <a:bodyPr/>
                    <a:lstStyle/>
                    <a:p>
                      <a:endParaRPr lang="en-US"/>
                    </a:p>
                  </a:txBody>
                  <a:tcPr/>
                </a:tc>
                <a:tc>
                  <a:txBody>
                    <a:bodyPr/>
                    <a:lstStyle/>
                    <a:p>
                      <a:r>
                        <a:rPr lang="en-US" dirty="0"/>
                        <a:t>75</a:t>
                      </a:r>
                    </a:p>
                  </a:txBody>
                  <a:tcPr/>
                </a:tc>
                <a:tc>
                  <a:txBody>
                    <a:bodyPr/>
                    <a:lstStyle/>
                    <a:p>
                      <a:r>
                        <a:rPr lang="en-US" dirty="0"/>
                        <a:t>95.0   a, b</a:t>
                      </a:r>
                    </a:p>
                  </a:txBody>
                  <a:tcPr/>
                </a:tc>
                <a:tc>
                  <a:txBody>
                    <a:bodyPr/>
                    <a:lstStyle/>
                    <a:p>
                      <a:r>
                        <a:rPr lang="en-US" sz="1800" b="1" kern="1200" dirty="0">
                          <a:solidFill>
                            <a:srgbClr val="FF0000"/>
                          </a:solidFill>
                          <a:latin typeface="+mn-lt"/>
                          <a:ea typeface="+mn-ea"/>
                          <a:cs typeface="+mn-cs"/>
                        </a:rPr>
                        <a:t>3.89</a:t>
                      </a:r>
                      <a:r>
                        <a:rPr lang="en-US" dirty="0"/>
                        <a:t>   a, b, c</a:t>
                      </a:r>
                    </a:p>
                  </a:txBody>
                  <a:tcPr/>
                </a:tc>
                <a:tc>
                  <a:txBody>
                    <a:bodyPr/>
                    <a:lstStyle/>
                    <a:p>
                      <a:r>
                        <a:rPr lang="en-US" sz="1800" b="1" kern="1200" dirty="0">
                          <a:solidFill>
                            <a:srgbClr val="FF0000"/>
                          </a:solidFill>
                          <a:latin typeface="+mn-lt"/>
                          <a:ea typeface="+mn-ea"/>
                          <a:cs typeface="+mn-cs"/>
                        </a:rPr>
                        <a:t>25.8</a:t>
                      </a:r>
                      <a:r>
                        <a:rPr lang="en-US" dirty="0"/>
                        <a:t>   b, c</a:t>
                      </a:r>
                    </a:p>
                  </a:txBody>
                  <a:tcPr/>
                </a:tc>
                <a:extLst>
                  <a:ext uri="{0D108BD9-81ED-4DB2-BD59-A6C34878D82A}">
                    <a16:rowId xmlns:a16="http://schemas.microsoft.com/office/drawing/2014/main" val="2311271085"/>
                  </a:ext>
                </a:extLst>
              </a:tr>
              <a:tr h="363190">
                <a:tc>
                  <a:txBody>
                    <a:bodyPr/>
                    <a:lstStyle/>
                    <a:p>
                      <a:endParaRPr lang="en-US"/>
                    </a:p>
                  </a:txBody>
                  <a:tcPr/>
                </a:tc>
                <a:tc>
                  <a:txBody>
                    <a:bodyPr/>
                    <a:lstStyle/>
                    <a:p>
                      <a:r>
                        <a:rPr lang="en-US" dirty="0"/>
                        <a:t>50</a:t>
                      </a:r>
                    </a:p>
                  </a:txBody>
                  <a:tcPr/>
                </a:tc>
                <a:tc>
                  <a:txBody>
                    <a:bodyPr/>
                    <a:lstStyle/>
                    <a:p>
                      <a:r>
                        <a:rPr lang="en-US" dirty="0"/>
                        <a:t>95.0   a, b</a:t>
                      </a:r>
                    </a:p>
                  </a:txBody>
                  <a:tcPr/>
                </a:tc>
                <a:tc>
                  <a:txBody>
                    <a:bodyPr/>
                    <a:lstStyle/>
                    <a:p>
                      <a:r>
                        <a:rPr lang="en-US" sz="1800" b="1" kern="1200" dirty="0">
                          <a:solidFill>
                            <a:srgbClr val="FF0000"/>
                          </a:solidFill>
                          <a:latin typeface="+mn-lt"/>
                          <a:ea typeface="+mn-ea"/>
                          <a:cs typeface="+mn-cs"/>
                        </a:rPr>
                        <a:t>3.94</a:t>
                      </a:r>
                      <a:r>
                        <a:rPr lang="en-US" dirty="0"/>
                        <a:t>   a,</a:t>
                      </a:r>
                      <a:r>
                        <a:rPr lang="en-US" baseline="0" dirty="0"/>
                        <a:t> b</a:t>
                      </a:r>
                      <a:endParaRPr lang="en-US" dirty="0"/>
                    </a:p>
                  </a:txBody>
                  <a:tcPr/>
                </a:tc>
                <a:tc>
                  <a:txBody>
                    <a:bodyPr/>
                    <a:lstStyle/>
                    <a:p>
                      <a:r>
                        <a:rPr lang="en-US" sz="1800" b="1" kern="1200" dirty="0">
                          <a:solidFill>
                            <a:srgbClr val="FF0000"/>
                          </a:solidFill>
                          <a:latin typeface="+mn-lt"/>
                          <a:ea typeface="+mn-ea"/>
                          <a:cs typeface="+mn-cs"/>
                        </a:rPr>
                        <a:t>25.4</a:t>
                      </a:r>
                      <a:r>
                        <a:rPr lang="en-US" dirty="0"/>
                        <a:t>   b, c</a:t>
                      </a:r>
                    </a:p>
                  </a:txBody>
                  <a:tcPr/>
                </a:tc>
                <a:extLst>
                  <a:ext uri="{0D108BD9-81ED-4DB2-BD59-A6C34878D82A}">
                    <a16:rowId xmlns:a16="http://schemas.microsoft.com/office/drawing/2014/main" val="2920283864"/>
                  </a:ext>
                </a:extLst>
              </a:tr>
              <a:tr h="363190">
                <a:tc>
                  <a:txBody>
                    <a:bodyPr/>
                    <a:lstStyle/>
                    <a:p>
                      <a:endParaRPr lang="en-US"/>
                    </a:p>
                  </a:txBody>
                  <a:tcPr/>
                </a:tc>
                <a:tc>
                  <a:txBody>
                    <a:bodyPr/>
                    <a:lstStyle/>
                    <a:p>
                      <a:r>
                        <a:rPr lang="en-US" dirty="0"/>
                        <a:t>25</a:t>
                      </a:r>
                    </a:p>
                  </a:txBody>
                  <a:tcPr/>
                </a:tc>
                <a:tc>
                  <a:txBody>
                    <a:bodyPr/>
                    <a:lstStyle/>
                    <a:p>
                      <a:r>
                        <a:rPr lang="en-US" dirty="0"/>
                        <a:t>92.8   a, b</a:t>
                      </a:r>
                    </a:p>
                  </a:txBody>
                  <a:tcPr/>
                </a:tc>
                <a:tc>
                  <a:txBody>
                    <a:bodyPr/>
                    <a:lstStyle/>
                    <a:p>
                      <a:r>
                        <a:rPr lang="en-US" dirty="0"/>
                        <a:t>3.45   b, c, d</a:t>
                      </a:r>
                    </a:p>
                  </a:txBody>
                  <a:tcPr/>
                </a:tc>
                <a:tc>
                  <a:txBody>
                    <a:bodyPr/>
                    <a:lstStyle/>
                    <a:p>
                      <a:r>
                        <a:rPr lang="en-US" dirty="0"/>
                        <a:t>29.1   a, b</a:t>
                      </a:r>
                    </a:p>
                  </a:txBody>
                  <a:tcPr/>
                </a:tc>
                <a:extLst>
                  <a:ext uri="{0D108BD9-81ED-4DB2-BD59-A6C34878D82A}">
                    <a16:rowId xmlns:a16="http://schemas.microsoft.com/office/drawing/2014/main" val="4025129006"/>
                  </a:ext>
                </a:extLst>
              </a:tr>
              <a:tr h="363190">
                <a:tc>
                  <a:txBody>
                    <a:bodyPr/>
                    <a:lstStyle/>
                    <a:p>
                      <a:endParaRPr lang="en-US"/>
                    </a:p>
                  </a:txBody>
                  <a:tcPr/>
                </a:tc>
                <a:tc>
                  <a:txBody>
                    <a:bodyPr/>
                    <a:lstStyle/>
                    <a:p>
                      <a:r>
                        <a:rPr lang="en-US" dirty="0"/>
                        <a:t>0</a:t>
                      </a:r>
                    </a:p>
                  </a:txBody>
                  <a:tcPr/>
                </a:tc>
                <a:tc>
                  <a:txBody>
                    <a:bodyPr/>
                    <a:lstStyle/>
                    <a:p>
                      <a:r>
                        <a:rPr lang="en-US" dirty="0"/>
                        <a:t>96.0   a, b</a:t>
                      </a:r>
                    </a:p>
                  </a:txBody>
                  <a:tcPr/>
                </a:tc>
                <a:tc>
                  <a:txBody>
                    <a:bodyPr/>
                    <a:lstStyle/>
                    <a:p>
                      <a:r>
                        <a:rPr lang="en-US" dirty="0"/>
                        <a:t>3.18   d</a:t>
                      </a:r>
                    </a:p>
                  </a:txBody>
                  <a:tcPr/>
                </a:tc>
                <a:tc>
                  <a:txBody>
                    <a:bodyPr/>
                    <a:lstStyle/>
                    <a:p>
                      <a:r>
                        <a:rPr lang="en-US" dirty="0"/>
                        <a:t>31.4   a</a:t>
                      </a:r>
                    </a:p>
                  </a:txBody>
                  <a:tcPr/>
                </a:tc>
                <a:extLst>
                  <a:ext uri="{0D108BD9-81ED-4DB2-BD59-A6C34878D82A}">
                    <a16:rowId xmlns:a16="http://schemas.microsoft.com/office/drawing/2014/main" val="785915094"/>
                  </a:ext>
                </a:extLst>
              </a:tr>
              <a:tr h="489476">
                <a:tc>
                  <a:txBody>
                    <a:bodyPr/>
                    <a:lstStyle/>
                    <a:p>
                      <a:r>
                        <a:rPr lang="en-US" sz="2000" i="1" dirty="0"/>
                        <a:t>A. </a:t>
                      </a:r>
                      <a:r>
                        <a:rPr lang="en-US" sz="2000" i="1" dirty="0" err="1"/>
                        <a:t>farnesiana</a:t>
                      </a:r>
                      <a:endParaRPr lang="en-US" sz="2000" i="1" dirty="0"/>
                    </a:p>
                  </a:txBody>
                  <a:tcPr/>
                </a:tc>
                <a:tc>
                  <a:txBody>
                    <a:bodyPr/>
                    <a:lstStyle/>
                    <a:p>
                      <a:r>
                        <a:rPr lang="en-US" dirty="0"/>
                        <a:t>100</a:t>
                      </a:r>
                    </a:p>
                  </a:txBody>
                  <a:tcPr/>
                </a:tc>
                <a:tc>
                  <a:txBody>
                    <a:bodyPr/>
                    <a:lstStyle/>
                    <a:p>
                      <a:r>
                        <a:rPr lang="en-US" dirty="0"/>
                        <a:t>96.4   a</a:t>
                      </a:r>
                    </a:p>
                  </a:txBody>
                  <a:tcPr/>
                </a:tc>
                <a:tc>
                  <a:txBody>
                    <a:bodyPr/>
                    <a:lstStyle/>
                    <a:p>
                      <a:r>
                        <a:rPr lang="en-US" dirty="0"/>
                        <a:t>3.60   b, c, d</a:t>
                      </a:r>
                    </a:p>
                  </a:txBody>
                  <a:tcPr/>
                </a:tc>
                <a:tc>
                  <a:txBody>
                    <a:bodyPr/>
                    <a:lstStyle/>
                    <a:p>
                      <a:r>
                        <a:rPr lang="en-US" dirty="0"/>
                        <a:t>27.9   a, b</a:t>
                      </a:r>
                    </a:p>
                  </a:txBody>
                  <a:tcPr/>
                </a:tc>
                <a:extLst>
                  <a:ext uri="{0D108BD9-81ED-4DB2-BD59-A6C34878D82A}">
                    <a16:rowId xmlns:a16="http://schemas.microsoft.com/office/drawing/2014/main" val="746731557"/>
                  </a:ext>
                </a:extLst>
              </a:tr>
              <a:tr h="363190">
                <a:tc>
                  <a:txBody>
                    <a:bodyPr/>
                    <a:lstStyle/>
                    <a:p>
                      <a:endParaRPr lang="en-US"/>
                    </a:p>
                  </a:txBody>
                  <a:tcPr/>
                </a:tc>
                <a:tc>
                  <a:txBody>
                    <a:bodyPr/>
                    <a:lstStyle/>
                    <a:p>
                      <a:r>
                        <a:rPr lang="en-US" dirty="0"/>
                        <a:t>75</a:t>
                      </a:r>
                    </a:p>
                  </a:txBody>
                  <a:tcPr/>
                </a:tc>
                <a:tc>
                  <a:txBody>
                    <a:bodyPr/>
                    <a:lstStyle/>
                    <a:p>
                      <a:r>
                        <a:rPr lang="en-US" dirty="0"/>
                        <a:t>96.8   a</a:t>
                      </a:r>
                    </a:p>
                  </a:txBody>
                  <a:tcPr/>
                </a:tc>
                <a:tc>
                  <a:txBody>
                    <a:bodyPr/>
                    <a:lstStyle/>
                    <a:p>
                      <a:r>
                        <a:rPr lang="en-US" dirty="0"/>
                        <a:t>3.33   c, d</a:t>
                      </a:r>
                    </a:p>
                  </a:txBody>
                  <a:tcPr/>
                </a:tc>
                <a:tc>
                  <a:txBody>
                    <a:bodyPr/>
                    <a:lstStyle/>
                    <a:p>
                      <a:r>
                        <a:rPr lang="en-US" dirty="0"/>
                        <a:t>30.1   a</a:t>
                      </a:r>
                    </a:p>
                  </a:txBody>
                  <a:tcPr/>
                </a:tc>
                <a:extLst>
                  <a:ext uri="{0D108BD9-81ED-4DB2-BD59-A6C34878D82A}">
                    <a16:rowId xmlns:a16="http://schemas.microsoft.com/office/drawing/2014/main" val="2385520230"/>
                  </a:ext>
                </a:extLst>
              </a:tr>
              <a:tr h="363190">
                <a:tc>
                  <a:txBody>
                    <a:bodyPr/>
                    <a:lstStyle/>
                    <a:p>
                      <a:endParaRPr lang="en-US"/>
                    </a:p>
                  </a:txBody>
                  <a:tcPr/>
                </a:tc>
                <a:tc>
                  <a:txBody>
                    <a:bodyPr/>
                    <a:lstStyle/>
                    <a:p>
                      <a:r>
                        <a:rPr lang="en-US" dirty="0"/>
                        <a:t>50</a:t>
                      </a:r>
                    </a:p>
                  </a:txBody>
                  <a:tcPr/>
                </a:tc>
                <a:tc>
                  <a:txBody>
                    <a:bodyPr/>
                    <a:lstStyle/>
                    <a:p>
                      <a:r>
                        <a:rPr lang="en-US" dirty="0"/>
                        <a:t>94.4   a, b</a:t>
                      </a:r>
                    </a:p>
                  </a:txBody>
                  <a:tcPr/>
                </a:tc>
                <a:tc>
                  <a:txBody>
                    <a:bodyPr/>
                    <a:lstStyle/>
                    <a:p>
                      <a:r>
                        <a:rPr lang="en-US" dirty="0"/>
                        <a:t>3.48   b, c, d</a:t>
                      </a:r>
                    </a:p>
                  </a:txBody>
                  <a:tcPr/>
                </a:tc>
                <a:tc>
                  <a:txBody>
                    <a:bodyPr/>
                    <a:lstStyle/>
                    <a:p>
                      <a:r>
                        <a:rPr lang="en-US" dirty="0"/>
                        <a:t>28.8   a, b</a:t>
                      </a:r>
                    </a:p>
                  </a:txBody>
                  <a:tcPr/>
                </a:tc>
                <a:extLst>
                  <a:ext uri="{0D108BD9-81ED-4DB2-BD59-A6C34878D82A}">
                    <a16:rowId xmlns:a16="http://schemas.microsoft.com/office/drawing/2014/main" val="16542211"/>
                  </a:ext>
                </a:extLst>
              </a:tr>
              <a:tr h="363190">
                <a:tc>
                  <a:txBody>
                    <a:bodyPr/>
                    <a:lstStyle/>
                    <a:p>
                      <a:endParaRPr lang="en-US" dirty="0"/>
                    </a:p>
                  </a:txBody>
                  <a:tcPr/>
                </a:tc>
                <a:tc>
                  <a:txBody>
                    <a:bodyPr/>
                    <a:lstStyle/>
                    <a:p>
                      <a:r>
                        <a:rPr lang="en-US" dirty="0"/>
                        <a:t>25</a:t>
                      </a:r>
                    </a:p>
                  </a:txBody>
                  <a:tcPr/>
                </a:tc>
                <a:tc>
                  <a:txBody>
                    <a:bodyPr/>
                    <a:lstStyle/>
                    <a:p>
                      <a:r>
                        <a:rPr lang="en-US" dirty="0"/>
                        <a:t>95.8   a, b</a:t>
                      </a:r>
                    </a:p>
                  </a:txBody>
                  <a:tcPr/>
                </a:tc>
                <a:tc>
                  <a:txBody>
                    <a:bodyPr/>
                    <a:lstStyle/>
                    <a:p>
                      <a:r>
                        <a:rPr lang="en-US" dirty="0"/>
                        <a:t>3.47   b,</a:t>
                      </a:r>
                      <a:r>
                        <a:rPr lang="en-US" baseline="0" dirty="0"/>
                        <a:t> c, d</a:t>
                      </a:r>
                      <a:endParaRPr lang="en-US" dirty="0"/>
                    </a:p>
                  </a:txBody>
                  <a:tcPr/>
                </a:tc>
                <a:tc>
                  <a:txBody>
                    <a:bodyPr/>
                    <a:lstStyle/>
                    <a:p>
                      <a:r>
                        <a:rPr lang="en-US" dirty="0"/>
                        <a:t>28.9   a, b</a:t>
                      </a:r>
                    </a:p>
                  </a:txBody>
                  <a:tcPr/>
                </a:tc>
                <a:extLst>
                  <a:ext uri="{0D108BD9-81ED-4DB2-BD59-A6C34878D82A}">
                    <a16:rowId xmlns:a16="http://schemas.microsoft.com/office/drawing/2014/main" val="4120364398"/>
                  </a:ext>
                </a:extLst>
              </a:tr>
              <a:tr h="363190">
                <a:tc>
                  <a:txBody>
                    <a:bodyPr/>
                    <a:lstStyle/>
                    <a:p>
                      <a:endParaRPr lang="en-US"/>
                    </a:p>
                  </a:txBody>
                  <a:tcPr/>
                </a:tc>
                <a:tc>
                  <a:txBody>
                    <a:bodyPr/>
                    <a:lstStyle/>
                    <a:p>
                      <a:r>
                        <a:rPr lang="en-US" dirty="0"/>
                        <a:t>0</a:t>
                      </a:r>
                    </a:p>
                  </a:txBody>
                  <a:tcPr/>
                </a:tc>
                <a:tc>
                  <a:txBody>
                    <a:bodyPr/>
                    <a:lstStyle/>
                    <a:p>
                      <a:r>
                        <a:rPr lang="en-US" dirty="0"/>
                        <a:t>95.0   a, b</a:t>
                      </a:r>
                    </a:p>
                  </a:txBody>
                  <a:tcPr/>
                </a:tc>
                <a:tc>
                  <a:txBody>
                    <a:bodyPr/>
                    <a:lstStyle/>
                    <a:p>
                      <a:r>
                        <a:rPr lang="en-US" dirty="0"/>
                        <a:t>3.22   d</a:t>
                      </a:r>
                    </a:p>
                  </a:txBody>
                  <a:tcPr/>
                </a:tc>
                <a:tc>
                  <a:txBody>
                    <a:bodyPr/>
                    <a:lstStyle/>
                    <a:p>
                      <a:r>
                        <a:rPr lang="en-US" dirty="0"/>
                        <a:t>31.1   a</a:t>
                      </a:r>
                    </a:p>
                  </a:txBody>
                  <a:tcPr/>
                </a:tc>
                <a:extLst>
                  <a:ext uri="{0D108BD9-81ED-4DB2-BD59-A6C34878D82A}">
                    <a16:rowId xmlns:a16="http://schemas.microsoft.com/office/drawing/2014/main" val="1536934862"/>
                  </a:ext>
                </a:extLst>
              </a:tr>
            </a:tbl>
          </a:graphicData>
        </a:graphic>
      </p:graphicFrame>
    </p:spTree>
    <p:extLst>
      <p:ext uri="{BB962C8B-B14F-4D97-AF65-F5344CB8AC3E}">
        <p14:creationId xmlns:p14="http://schemas.microsoft.com/office/powerpoint/2010/main" val="2921264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Conclusion</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Ø"/>
            </a:pPr>
            <a:r>
              <a:rPr lang="en-US" sz="2500" dirty="0">
                <a:latin typeface="Times New Roman" panose="02020603050405020304" pitchFamily="18" charset="0"/>
                <a:cs typeface="Times New Roman" panose="02020603050405020304" pitchFamily="18" charset="0"/>
              </a:rPr>
              <a:t>Leaf extract from </a:t>
            </a:r>
            <a:r>
              <a:rPr lang="en-US" sz="2500" i="1" dirty="0" err="1">
                <a:latin typeface="Times New Roman" panose="02020603050405020304" pitchFamily="18" charset="0"/>
                <a:cs typeface="Times New Roman" panose="02020603050405020304" pitchFamily="18" charset="0"/>
              </a:rPr>
              <a:t>A.shaffneri</a:t>
            </a:r>
            <a:r>
              <a:rPr lang="en-US" sz="2500" i="1" dirty="0">
                <a:latin typeface="Times New Roman" panose="02020603050405020304" pitchFamily="18" charset="0"/>
                <a:cs typeface="Times New Roman" panose="02020603050405020304" pitchFamily="18" charset="0"/>
              </a:rPr>
              <a:t> </a:t>
            </a:r>
            <a:r>
              <a:rPr lang="en-US" sz="2500" dirty="0">
                <a:latin typeface="Times New Roman" panose="02020603050405020304" pitchFamily="18" charset="0"/>
                <a:cs typeface="Times New Roman" panose="02020603050405020304" pitchFamily="18" charset="0"/>
              </a:rPr>
              <a:t>showed clear allelopathic effects affecting the germination process. </a:t>
            </a:r>
          </a:p>
          <a:p>
            <a:pPr>
              <a:buFont typeface="Wingdings" panose="05000000000000000000" pitchFamily="2" charset="2"/>
              <a:buChar char="Ø"/>
            </a:pPr>
            <a:r>
              <a:rPr lang="en-US" sz="2500" dirty="0">
                <a:latin typeface="Times New Roman" panose="02020603050405020304" pitchFamily="18" charset="0"/>
                <a:cs typeface="Times New Roman" panose="02020603050405020304" pitchFamily="18" charset="0"/>
              </a:rPr>
              <a:t>Factors playing an important role in the effect of allelochemicals include their concentration. Performing in field situations are critical to validating the significance of allelopathy observed in lab to restoration systems.</a:t>
            </a:r>
          </a:p>
          <a:p>
            <a:pPr>
              <a:buFont typeface="Wingdings" panose="05000000000000000000" pitchFamily="2" charset="2"/>
              <a:buChar char="Ø"/>
            </a:pPr>
            <a:r>
              <a:rPr lang="en-US" sz="2500" dirty="0">
                <a:latin typeface="Times New Roman" panose="02020603050405020304" pitchFamily="18" charset="0"/>
                <a:cs typeface="Times New Roman" panose="02020603050405020304" pitchFamily="18" charset="0"/>
              </a:rPr>
              <a:t>Histograms would show data best.</a:t>
            </a:r>
          </a:p>
          <a:p>
            <a:pPr>
              <a:buFont typeface="Wingdings" panose="05000000000000000000" pitchFamily="2" charset="2"/>
              <a:buChar char="Ø"/>
            </a:pPr>
            <a:endParaRPr lang="en-US" sz="25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sz="25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5867FA0-36AA-4A9E-86D8-9EE76B8C2496}"/>
              </a:ext>
            </a:extLst>
          </p:cNvPr>
          <p:cNvPicPr>
            <a:picLocks noChangeAspect="1"/>
          </p:cNvPicPr>
          <p:nvPr/>
        </p:nvPicPr>
        <p:blipFill>
          <a:blip r:embed="rId2"/>
          <a:stretch>
            <a:fillRect/>
          </a:stretch>
        </p:blipFill>
        <p:spPr>
          <a:xfrm>
            <a:off x="1097280" y="4456287"/>
            <a:ext cx="7553325" cy="1412807"/>
          </a:xfrm>
          <a:prstGeom prst="rect">
            <a:avLst/>
          </a:prstGeom>
        </p:spPr>
      </p:pic>
    </p:spTree>
    <p:extLst>
      <p:ext uri="{BB962C8B-B14F-4D97-AF65-F5344CB8AC3E}">
        <p14:creationId xmlns:p14="http://schemas.microsoft.com/office/powerpoint/2010/main" val="945872772"/>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0</TotalTime>
  <Words>335</Words>
  <Application>Microsoft Office PowerPoint</Application>
  <PresentationFormat>Widescreen</PresentationFormat>
  <Paragraphs>73</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Calibri Light</vt:lpstr>
      <vt:lpstr>Times New Roman</vt:lpstr>
      <vt:lpstr>Wingdings</vt:lpstr>
      <vt:lpstr>Retrospect</vt:lpstr>
      <vt:lpstr>Exploring allelopathy of native woody species as potential approach for thorn forest restoration: A test on inhibition of germination.</vt:lpstr>
      <vt:lpstr>Introduction</vt:lpstr>
      <vt:lpstr>Introduction </vt:lpstr>
      <vt:lpstr>Introduction </vt:lpstr>
      <vt:lpstr>Germination Tests  </vt:lpstr>
      <vt:lpstr>PowerPoint Presentation</vt:lpstr>
      <vt:lpstr>PowerPoint Presentation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Allelopathy in woody plants, to restore native thorn scrub</dc:title>
  <dc:creator>Jennifer Baez</dc:creator>
  <cp:lastModifiedBy>jenny baez</cp:lastModifiedBy>
  <cp:revision>94</cp:revision>
  <dcterms:created xsi:type="dcterms:W3CDTF">2018-10-30T23:23:11Z</dcterms:created>
  <dcterms:modified xsi:type="dcterms:W3CDTF">2019-10-03T17:46:43Z</dcterms:modified>
</cp:coreProperties>
</file>